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3"/>
  </p:notesMasterIdLst>
  <p:sldIdLst>
    <p:sldId id="256" r:id="rId2"/>
    <p:sldId id="258" r:id="rId3"/>
    <p:sldId id="297" r:id="rId4"/>
    <p:sldId id="301" r:id="rId5"/>
    <p:sldId id="303" r:id="rId6"/>
    <p:sldId id="305" r:id="rId7"/>
    <p:sldId id="300" r:id="rId8"/>
    <p:sldId id="309" r:id="rId9"/>
    <p:sldId id="308" r:id="rId10"/>
    <p:sldId id="304" r:id="rId11"/>
    <p:sldId id="307" r:id="rId12"/>
  </p:sldIdLst>
  <p:sldSz cx="9144000" cy="5143500" type="screen16x9"/>
  <p:notesSz cx="6858000" cy="9144000"/>
  <p:embeddedFontLst>
    <p:embeddedFont>
      <p:font typeface="Aldrich" panose="02000000000000000000" pitchFamily="2" charset="0"/>
      <p:regular r:id="rId14"/>
    </p:embeddedFont>
    <p:embeddedFont>
      <p:font typeface="Anaheim" pitchFamily="2" charset="0"/>
      <p:regular r:id="rId15"/>
      <p:bold r:id="rId16"/>
    </p:embeddedFont>
    <p:embeddedFont>
      <p:font typeface="Gmarket Sans TTF Bold" panose="02000000000000000000" pitchFamily="2" charset="-128"/>
      <p:bold r:id="rId17"/>
    </p:embeddedFont>
    <p:embeddedFont>
      <p:font typeface="Gmarket Sans TTF Light" panose="02000000000000000000" pitchFamily="2" charset="-128"/>
      <p:regular r:id="rId18"/>
    </p:embeddedFont>
    <p:embeddedFont>
      <p:font typeface="Gmarket Sans TTF Medium" panose="02000000000000000000" pitchFamily="2" charset="-128"/>
      <p:regular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992739-68D1-41E9-BADB-ACC5AD48917F}">
  <a:tblStyle styleId="{BB992739-68D1-41E9-BADB-ACC5AD4891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203A7E5-C3DA-47B7-B892-27842779EC0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75"/>
    <p:restoredTop sz="94658"/>
  </p:normalViewPr>
  <p:slideViewPr>
    <p:cSldViewPr snapToGrid="0">
      <p:cViewPr varScale="1">
        <p:scale>
          <a:sx n="160" d="100"/>
          <a:sy n="160" d="100"/>
        </p:scale>
        <p:origin x="101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2" d="100"/>
        <a:sy n="14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>
          <a:extLst>
            <a:ext uri="{FF2B5EF4-FFF2-40B4-BE49-F238E27FC236}">
              <a16:creationId xmlns:a16="http://schemas.microsoft.com/office/drawing/2014/main" id="{BE225631-2DFF-D63C-4D06-013F57B07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910c9cffe2_0_15:notes">
            <a:extLst>
              <a:ext uri="{FF2B5EF4-FFF2-40B4-BE49-F238E27FC236}">
                <a16:creationId xmlns:a16="http://schemas.microsoft.com/office/drawing/2014/main" id="{138F2D7E-9119-2336-6A1E-CEA40EC671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910c9cffe2_0_15:notes">
            <a:extLst>
              <a:ext uri="{FF2B5EF4-FFF2-40B4-BE49-F238E27FC236}">
                <a16:creationId xmlns:a16="http://schemas.microsoft.com/office/drawing/2014/main" id="{2A1B75DB-4393-94CD-1A0D-4B973D5CD2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367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>
          <a:extLst>
            <a:ext uri="{FF2B5EF4-FFF2-40B4-BE49-F238E27FC236}">
              <a16:creationId xmlns:a16="http://schemas.microsoft.com/office/drawing/2014/main" id="{B9C56F50-985C-5080-5778-04CFD625D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135e18421cc_13_10:notes">
            <a:extLst>
              <a:ext uri="{FF2B5EF4-FFF2-40B4-BE49-F238E27FC236}">
                <a16:creationId xmlns:a16="http://schemas.microsoft.com/office/drawing/2014/main" id="{90E6FA49-6F93-E7EA-852C-427378D8E5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135e18421cc_13_10:notes">
            <a:extLst>
              <a:ext uri="{FF2B5EF4-FFF2-40B4-BE49-F238E27FC236}">
                <a16:creationId xmlns:a16="http://schemas.microsoft.com/office/drawing/2014/main" id="{239B7CD2-F01C-3DE8-CC1D-90F32A083A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9092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>
          <a:extLst>
            <a:ext uri="{FF2B5EF4-FFF2-40B4-BE49-F238E27FC236}">
              <a16:creationId xmlns:a16="http://schemas.microsoft.com/office/drawing/2014/main" id="{B6CF4149-A0BD-00DB-84F5-D0C716415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54dda1946d_6_308:notes">
            <a:extLst>
              <a:ext uri="{FF2B5EF4-FFF2-40B4-BE49-F238E27FC236}">
                <a16:creationId xmlns:a16="http://schemas.microsoft.com/office/drawing/2014/main" id="{A5618202-EC19-7CF1-9175-84D4406E97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54dda1946d_6_308:notes">
            <a:extLst>
              <a:ext uri="{FF2B5EF4-FFF2-40B4-BE49-F238E27FC236}">
                <a16:creationId xmlns:a16="http://schemas.microsoft.com/office/drawing/2014/main" id="{5DE55A3D-B1ED-66DE-9CF4-4D84867874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988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>
          <a:extLst>
            <a:ext uri="{FF2B5EF4-FFF2-40B4-BE49-F238E27FC236}">
              <a16:creationId xmlns:a16="http://schemas.microsoft.com/office/drawing/2014/main" id="{24BDA7BA-9AD6-A5B7-4709-CDB0763E0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dda1946d_6_322:notes">
            <a:extLst>
              <a:ext uri="{FF2B5EF4-FFF2-40B4-BE49-F238E27FC236}">
                <a16:creationId xmlns:a16="http://schemas.microsoft.com/office/drawing/2014/main" id="{34654CB0-8ADF-D97F-AF56-251A86607F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dda1946d_6_322:notes">
            <a:extLst>
              <a:ext uri="{FF2B5EF4-FFF2-40B4-BE49-F238E27FC236}">
                <a16:creationId xmlns:a16="http://schemas.microsoft.com/office/drawing/2014/main" id="{E742C88F-B1E1-2897-B70A-9A0413E73F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3700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>
          <a:extLst>
            <a:ext uri="{FF2B5EF4-FFF2-40B4-BE49-F238E27FC236}">
              <a16:creationId xmlns:a16="http://schemas.microsoft.com/office/drawing/2014/main" id="{575124CE-FED8-AD01-3F76-C941C4117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54dda1946d_6_308:notes">
            <a:extLst>
              <a:ext uri="{FF2B5EF4-FFF2-40B4-BE49-F238E27FC236}">
                <a16:creationId xmlns:a16="http://schemas.microsoft.com/office/drawing/2014/main" id="{EB4FEA39-7A59-6B17-D544-82CFFF8711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54dda1946d_6_308:notes">
            <a:extLst>
              <a:ext uri="{FF2B5EF4-FFF2-40B4-BE49-F238E27FC236}">
                <a16:creationId xmlns:a16="http://schemas.microsoft.com/office/drawing/2014/main" id="{4C80EFEB-61E8-2606-586D-83EFF39795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387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>
          <a:extLst>
            <a:ext uri="{FF2B5EF4-FFF2-40B4-BE49-F238E27FC236}">
              <a16:creationId xmlns:a16="http://schemas.microsoft.com/office/drawing/2014/main" id="{531B085C-3B6E-BD49-06BF-3478CA5C7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9fcc9767a0_0_153:notes">
            <a:extLst>
              <a:ext uri="{FF2B5EF4-FFF2-40B4-BE49-F238E27FC236}">
                <a16:creationId xmlns:a16="http://schemas.microsoft.com/office/drawing/2014/main" id="{33477489-3A48-C078-F732-67C0FA7F04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9fcc9767a0_0_153:notes">
            <a:extLst>
              <a:ext uri="{FF2B5EF4-FFF2-40B4-BE49-F238E27FC236}">
                <a16:creationId xmlns:a16="http://schemas.microsoft.com/office/drawing/2014/main" id="{797E7EA8-A602-71C8-07E2-18B4A2689A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0728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>
          <a:extLst>
            <a:ext uri="{FF2B5EF4-FFF2-40B4-BE49-F238E27FC236}">
              <a16:creationId xmlns:a16="http://schemas.microsoft.com/office/drawing/2014/main" id="{5A3C3580-1EEF-6E9A-7126-D7F016345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84d99d1a72_0_15:notes">
            <a:extLst>
              <a:ext uri="{FF2B5EF4-FFF2-40B4-BE49-F238E27FC236}">
                <a16:creationId xmlns:a16="http://schemas.microsoft.com/office/drawing/2014/main" id="{129C7D69-C542-CAD9-4CE7-4D758A0886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84d99d1a72_0_15:notes">
            <a:extLst>
              <a:ext uri="{FF2B5EF4-FFF2-40B4-BE49-F238E27FC236}">
                <a16:creationId xmlns:a16="http://schemas.microsoft.com/office/drawing/2014/main" id="{0CF46609-9DA7-D178-FF04-4DC0729304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4923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>
          <a:extLst>
            <a:ext uri="{FF2B5EF4-FFF2-40B4-BE49-F238E27FC236}">
              <a16:creationId xmlns:a16="http://schemas.microsoft.com/office/drawing/2014/main" id="{865BB520-0670-045C-ECC8-8B6F68666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dda1946d_6_322:notes">
            <a:extLst>
              <a:ext uri="{FF2B5EF4-FFF2-40B4-BE49-F238E27FC236}">
                <a16:creationId xmlns:a16="http://schemas.microsoft.com/office/drawing/2014/main" id="{6DD926B0-F3BE-C347-F7F4-7F70F18DB9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dda1946d_6_322:notes">
            <a:extLst>
              <a:ext uri="{FF2B5EF4-FFF2-40B4-BE49-F238E27FC236}">
                <a16:creationId xmlns:a16="http://schemas.microsoft.com/office/drawing/2014/main" id="{A9974AEC-1591-20FE-A65D-ADD2B1E1AF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4499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>
          <a:extLst>
            <a:ext uri="{FF2B5EF4-FFF2-40B4-BE49-F238E27FC236}">
              <a16:creationId xmlns:a16="http://schemas.microsoft.com/office/drawing/2014/main" id="{E55FE50A-406C-8085-9EB4-79FA75A9D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54dda1946d_6_308:notes">
            <a:extLst>
              <a:ext uri="{FF2B5EF4-FFF2-40B4-BE49-F238E27FC236}">
                <a16:creationId xmlns:a16="http://schemas.microsoft.com/office/drawing/2014/main" id="{62AF6675-D6B5-2CA6-A87B-502BCEA37C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54dda1946d_6_308:notes">
            <a:extLst>
              <a:ext uri="{FF2B5EF4-FFF2-40B4-BE49-F238E27FC236}">
                <a16:creationId xmlns:a16="http://schemas.microsoft.com/office/drawing/2014/main" id="{9E449AF9-B6D0-9F2D-46BE-8193CDBFAD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914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10" name="Google Shape;10;p2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244925" y="1205975"/>
            <a:ext cx="3542100" cy="30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318725" y="3074550"/>
            <a:ext cx="2497200" cy="104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496925" y="855351"/>
            <a:ext cx="8150150" cy="3748650"/>
            <a:chOff x="496925" y="855351"/>
            <a:chExt cx="8150150" cy="3748650"/>
          </a:xfrm>
        </p:grpSpPr>
        <p:sp>
          <p:nvSpPr>
            <p:cNvPr id="19" name="Google Shape;19;p2"/>
            <p:cNvSpPr txBox="1"/>
            <p:nvPr/>
          </p:nvSpPr>
          <p:spPr>
            <a:xfrm>
              <a:off x="8430775" y="8553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1010010101001010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" name="Google Shape;20;p2"/>
            <p:cNvSpPr txBox="1"/>
            <p:nvPr/>
          </p:nvSpPr>
          <p:spPr>
            <a:xfrm>
              <a:off x="496925" y="2046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1001010101010100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0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232" name="Google Shape;232;p20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34" name="Google Shape;234;p20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235" name="Google Shape;235;p20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36" name="Google Shape;236;p20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37" name="Google Shape;237;p20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38" name="Google Shape;238;p20"/>
          <p:cNvSpPr txBox="1">
            <a:spLocks noGrp="1"/>
          </p:cNvSpPr>
          <p:nvPr>
            <p:ph type="subTitle" idx="1"/>
          </p:nvPr>
        </p:nvSpPr>
        <p:spPr>
          <a:xfrm>
            <a:off x="851225" y="3081200"/>
            <a:ext cx="2348100" cy="12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0"/>
          <p:cNvSpPr txBox="1">
            <a:spLocks noGrp="1"/>
          </p:cNvSpPr>
          <p:nvPr>
            <p:ph type="subTitle" idx="2"/>
          </p:nvPr>
        </p:nvSpPr>
        <p:spPr>
          <a:xfrm>
            <a:off x="3397950" y="3081200"/>
            <a:ext cx="2348100" cy="12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0"/>
          <p:cNvSpPr txBox="1">
            <a:spLocks noGrp="1"/>
          </p:cNvSpPr>
          <p:nvPr>
            <p:ph type="subTitle" idx="3"/>
          </p:nvPr>
        </p:nvSpPr>
        <p:spPr>
          <a:xfrm>
            <a:off x="5944675" y="3081201"/>
            <a:ext cx="2348100" cy="12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0"/>
          <p:cNvSpPr txBox="1">
            <a:spLocks noGrp="1"/>
          </p:cNvSpPr>
          <p:nvPr>
            <p:ph type="subTitle" idx="4"/>
          </p:nvPr>
        </p:nvSpPr>
        <p:spPr>
          <a:xfrm>
            <a:off x="851225" y="2256425"/>
            <a:ext cx="23481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2" name="Google Shape;242;p20"/>
          <p:cNvSpPr txBox="1">
            <a:spLocks noGrp="1"/>
          </p:cNvSpPr>
          <p:nvPr>
            <p:ph type="subTitle" idx="5"/>
          </p:nvPr>
        </p:nvSpPr>
        <p:spPr>
          <a:xfrm>
            <a:off x="3397954" y="2256425"/>
            <a:ext cx="23481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3" name="Google Shape;243;p20"/>
          <p:cNvSpPr txBox="1">
            <a:spLocks noGrp="1"/>
          </p:cNvSpPr>
          <p:nvPr>
            <p:ph type="subTitle" idx="6"/>
          </p:nvPr>
        </p:nvSpPr>
        <p:spPr>
          <a:xfrm>
            <a:off x="5944675" y="2256425"/>
            <a:ext cx="2348100" cy="8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4" name="Google Shape;244;p20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grpSp>
        <p:nvGrpSpPr>
          <p:cNvPr id="245" name="Google Shape;245;p20"/>
          <p:cNvGrpSpPr/>
          <p:nvPr/>
        </p:nvGrpSpPr>
        <p:grpSpPr>
          <a:xfrm>
            <a:off x="496925" y="1436601"/>
            <a:ext cx="8150150" cy="3151497"/>
            <a:chOff x="496925" y="1436601"/>
            <a:chExt cx="8150150" cy="3151497"/>
          </a:xfrm>
        </p:grpSpPr>
        <p:sp>
          <p:nvSpPr>
            <p:cNvPr id="246" name="Google Shape;246;p20"/>
            <p:cNvSpPr txBox="1"/>
            <p:nvPr/>
          </p:nvSpPr>
          <p:spPr>
            <a:xfrm>
              <a:off x="8430775" y="2030298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1010010010110111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7" name="Google Shape;247;p20"/>
            <p:cNvSpPr txBox="1"/>
            <p:nvPr/>
          </p:nvSpPr>
          <p:spPr>
            <a:xfrm>
              <a:off x="496925" y="14366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1001010100101010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23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294" name="Google Shape;294;p23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96" name="Google Shape;296;p23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297" name="Google Shape;297;p23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8" name="Google Shape;298;p23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9" name="Google Shape;299;p23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300" name="Google Shape;300;p23"/>
          <p:cNvSpPr txBox="1">
            <a:spLocks noGrp="1"/>
          </p:cNvSpPr>
          <p:nvPr>
            <p:ph type="title"/>
          </p:nvPr>
        </p:nvSpPr>
        <p:spPr>
          <a:xfrm>
            <a:off x="2347938" y="7523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3"/>
          <p:cNvSpPr txBox="1">
            <a:spLocks noGrp="1"/>
          </p:cNvSpPr>
          <p:nvPr>
            <p:ph type="subTitle" idx="1"/>
          </p:nvPr>
        </p:nvSpPr>
        <p:spPr>
          <a:xfrm>
            <a:off x="1899650" y="2055875"/>
            <a:ext cx="3708900" cy="1468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03" name="Google Shape;303;p23"/>
          <p:cNvGrpSpPr/>
          <p:nvPr/>
        </p:nvGrpSpPr>
        <p:grpSpPr>
          <a:xfrm>
            <a:off x="496925" y="1436601"/>
            <a:ext cx="8150150" cy="3151497"/>
            <a:chOff x="496925" y="1436601"/>
            <a:chExt cx="8150150" cy="3151497"/>
          </a:xfrm>
        </p:grpSpPr>
        <p:sp>
          <p:nvSpPr>
            <p:cNvPr id="304" name="Google Shape;304;p23"/>
            <p:cNvSpPr txBox="1"/>
            <p:nvPr/>
          </p:nvSpPr>
          <p:spPr>
            <a:xfrm>
              <a:off x="8430775" y="2030298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1010010010110111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5" name="Google Shape;305;p23"/>
            <p:cNvSpPr txBox="1"/>
            <p:nvPr/>
          </p:nvSpPr>
          <p:spPr>
            <a:xfrm>
              <a:off x="496925" y="14366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1001010100101010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24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308" name="Google Shape;308;p24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10" name="Google Shape;310;p24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311" name="Google Shape;311;p24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2" name="Google Shape;312;p24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3" name="Google Shape;313;p24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314" name="Google Shape;314;p24"/>
          <p:cNvGrpSpPr/>
          <p:nvPr/>
        </p:nvGrpSpPr>
        <p:grpSpPr>
          <a:xfrm>
            <a:off x="496925" y="1007751"/>
            <a:ext cx="8150150" cy="3215250"/>
            <a:chOff x="496925" y="1007751"/>
            <a:chExt cx="8150150" cy="3215250"/>
          </a:xfrm>
        </p:grpSpPr>
        <p:sp>
          <p:nvSpPr>
            <p:cNvPr id="315" name="Google Shape;315;p24"/>
            <p:cNvSpPr txBox="1"/>
            <p:nvPr/>
          </p:nvSpPr>
          <p:spPr>
            <a:xfrm>
              <a:off x="8430775" y="10077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1100101010101110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16" name="Google Shape;316;p24"/>
            <p:cNvSpPr txBox="1"/>
            <p:nvPr/>
          </p:nvSpPr>
          <p:spPr>
            <a:xfrm>
              <a:off x="496925" y="1665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101010111000111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25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319" name="Google Shape;319;p25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20" name="Google Shape;320;p25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21" name="Google Shape;321;p25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322" name="Google Shape;322;p25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3" name="Google Shape;323;p25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4" name="Google Shape;324;p25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325" name="Google Shape;325;p25"/>
          <p:cNvGrpSpPr/>
          <p:nvPr/>
        </p:nvGrpSpPr>
        <p:grpSpPr>
          <a:xfrm>
            <a:off x="496925" y="1436601"/>
            <a:ext cx="8150150" cy="3151497"/>
            <a:chOff x="496925" y="1436601"/>
            <a:chExt cx="8150150" cy="3151497"/>
          </a:xfrm>
        </p:grpSpPr>
        <p:sp>
          <p:nvSpPr>
            <p:cNvPr id="326" name="Google Shape;326;p25"/>
            <p:cNvSpPr txBox="1"/>
            <p:nvPr/>
          </p:nvSpPr>
          <p:spPr>
            <a:xfrm>
              <a:off x="8430775" y="2030298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1010010010110111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27" name="Google Shape;327;p25"/>
            <p:cNvSpPr txBox="1"/>
            <p:nvPr/>
          </p:nvSpPr>
          <p:spPr>
            <a:xfrm>
              <a:off x="496925" y="14366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1001010100101010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23" name="Google Shape;23;p3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" name="Google Shape;25;p3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26" name="Google Shape;26;p3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8" name="Google Shape;28;p3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4867150" y="3453725"/>
            <a:ext cx="3258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Aldrich"/>
              <a:buNone/>
              <a:defRPr sz="36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4867150" y="2296925"/>
            <a:ext cx="1724700" cy="928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drich"/>
              <a:buNone/>
              <a:defRPr sz="6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>
            <a:spLocks noGrp="1"/>
          </p:cNvSpPr>
          <p:nvPr>
            <p:ph type="pic" idx="3"/>
          </p:nvPr>
        </p:nvSpPr>
        <p:spPr>
          <a:xfrm>
            <a:off x="946250" y="1075925"/>
            <a:ext cx="2818200" cy="329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32" name="Google Shape;32;p3"/>
          <p:cNvGrpSpPr/>
          <p:nvPr/>
        </p:nvGrpSpPr>
        <p:grpSpPr>
          <a:xfrm>
            <a:off x="496925" y="1007751"/>
            <a:ext cx="8150150" cy="3215250"/>
            <a:chOff x="496925" y="1007751"/>
            <a:chExt cx="8150150" cy="3215250"/>
          </a:xfrm>
        </p:grpSpPr>
        <p:sp>
          <p:nvSpPr>
            <p:cNvPr id="33" name="Google Shape;33;p3"/>
            <p:cNvSpPr txBox="1"/>
            <p:nvPr/>
          </p:nvSpPr>
          <p:spPr>
            <a:xfrm>
              <a:off x="8430775" y="10077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1100101010101110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" name="Google Shape;34;p3"/>
            <p:cNvSpPr txBox="1"/>
            <p:nvPr/>
          </p:nvSpPr>
          <p:spPr>
            <a:xfrm>
              <a:off x="496925" y="1665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101010111000111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50" name="Google Shape;50;p5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52" name="Google Shape;52;p5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53" name="Google Shape;53;p5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56" name="Google Shape;56;p5"/>
          <p:cNvSpPr txBox="1">
            <a:spLocks noGrp="1"/>
          </p:cNvSpPr>
          <p:nvPr>
            <p:ph type="subTitle" idx="1"/>
          </p:nvPr>
        </p:nvSpPr>
        <p:spPr>
          <a:xfrm>
            <a:off x="5017188" y="2650350"/>
            <a:ext cx="26958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2"/>
          </p:nvPr>
        </p:nvSpPr>
        <p:spPr>
          <a:xfrm>
            <a:off x="1431012" y="2650356"/>
            <a:ext cx="26958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3"/>
          </p:nvPr>
        </p:nvSpPr>
        <p:spPr>
          <a:xfrm>
            <a:off x="1431000" y="2163425"/>
            <a:ext cx="2695800" cy="4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4"/>
          </p:nvPr>
        </p:nvSpPr>
        <p:spPr>
          <a:xfrm>
            <a:off x="5017175" y="2163425"/>
            <a:ext cx="2695800" cy="4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grpSp>
        <p:nvGrpSpPr>
          <p:cNvPr id="61" name="Google Shape;61;p5"/>
          <p:cNvGrpSpPr/>
          <p:nvPr/>
        </p:nvGrpSpPr>
        <p:grpSpPr>
          <a:xfrm>
            <a:off x="496925" y="1007751"/>
            <a:ext cx="8150150" cy="3215250"/>
            <a:chOff x="496925" y="1007751"/>
            <a:chExt cx="8150150" cy="3215250"/>
          </a:xfrm>
        </p:grpSpPr>
        <p:sp>
          <p:nvSpPr>
            <p:cNvPr id="62" name="Google Shape;62;p5"/>
            <p:cNvSpPr txBox="1"/>
            <p:nvPr/>
          </p:nvSpPr>
          <p:spPr>
            <a:xfrm>
              <a:off x="8430775" y="10077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1100101010101110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3" name="Google Shape;63;p5"/>
            <p:cNvSpPr txBox="1"/>
            <p:nvPr/>
          </p:nvSpPr>
          <p:spPr>
            <a:xfrm>
              <a:off x="496925" y="1665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101010111000111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7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78" name="Google Shape;78;p7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0" name="Google Shape;80;p7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81" name="Google Shape;81;p7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3" name="Google Shape;83;p7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84" name="Google Shape;84;p7"/>
          <p:cNvSpPr txBox="1">
            <a:spLocks noGrp="1"/>
          </p:cNvSpPr>
          <p:nvPr>
            <p:ph type="title"/>
          </p:nvPr>
        </p:nvSpPr>
        <p:spPr>
          <a:xfrm>
            <a:off x="713225" y="885888"/>
            <a:ext cx="42948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subTitle" idx="1"/>
          </p:nvPr>
        </p:nvSpPr>
        <p:spPr>
          <a:xfrm>
            <a:off x="713225" y="1887913"/>
            <a:ext cx="42948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7"/>
          <p:cNvSpPr>
            <a:spLocks noGrp="1"/>
          </p:cNvSpPr>
          <p:nvPr>
            <p:ph type="pic" idx="2"/>
          </p:nvPr>
        </p:nvSpPr>
        <p:spPr>
          <a:xfrm>
            <a:off x="5237825" y="1001375"/>
            <a:ext cx="2818200" cy="329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87" name="Google Shape;87;p7"/>
          <p:cNvGrpSpPr/>
          <p:nvPr/>
        </p:nvGrpSpPr>
        <p:grpSpPr>
          <a:xfrm>
            <a:off x="496925" y="855351"/>
            <a:ext cx="8150150" cy="3748650"/>
            <a:chOff x="496925" y="855351"/>
            <a:chExt cx="8150150" cy="3748650"/>
          </a:xfrm>
        </p:grpSpPr>
        <p:sp>
          <p:nvSpPr>
            <p:cNvPr id="88" name="Google Shape;88;p7"/>
            <p:cNvSpPr txBox="1"/>
            <p:nvPr/>
          </p:nvSpPr>
          <p:spPr>
            <a:xfrm>
              <a:off x="8430775" y="8553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1010010101001010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9" name="Google Shape;89;p7"/>
            <p:cNvSpPr txBox="1"/>
            <p:nvPr/>
          </p:nvSpPr>
          <p:spPr>
            <a:xfrm>
              <a:off x="496925" y="2046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1001010101010100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8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92" name="Google Shape;92;p8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94" name="Google Shape;94;p8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95" name="Google Shape;95;p8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6" name="Google Shape;96;p8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7" name="Google Shape;97;p8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98" name="Google Shape;9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9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101" name="Google Shape;101;p9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03" name="Google Shape;103;p9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104" name="Google Shape;104;p9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5" name="Google Shape;105;p9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6" name="Google Shape;106;p9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07" name="Google Shape;10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13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128" name="Google Shape;128;p13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30" name="Google Shape;130;p13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131" name="Google Shape;131;p13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3" name="Google Shape;133;p13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34" name="Google Shape;134;p13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2" hasCustomPrompt="1"/>
          </p:nvPr>
        </p:nvSpPr>
        <p:spPr>
          <a:xfrm>
            <a:off x="1589400" y="1808550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3" hasCustomPrompt="1"/>
          </p:nvPr>
        </p:nvSpPr>
        <p:spPr>
          <a:xfrm>
            <a:off x="1589400" y="3219089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4" hasCustomPrompt="1"/>
          </p:nvPr>
        </p:nvSpPr>
        <p:spPr>
          <a:xfrm>
            <a:off x="4165428" y="1808550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5" hasCustomPrompt="1"/>
          </p:nvPr>
        </p:nvSpPr>
        <p:spPr>
          <a:xfrm>
            <a:off x="4165428" y="3219089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6" hasCustomPrompt="1"/>
          </p:nvPr>
        </p:nvSpPr>
        <p:spPr>
          <a:xfrm>
            <a:off x="6741456" y="1808550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7" hasCustomPrompt="1"/>
          </p:nvPr>
        </p:nvSpPr>
        <p:spPr>
          <a:xfrm>
            <a:off x="6741456" y="3219089"/>
            <a:ext cx="8130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drich"/>
              <a:buNone/>
              <a:defRPr sz="3000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"/>
          </p:nvPr>
        </p:nvSpPr>
        <p:spPr>
          <a:xfrm>
            <a:off x="720000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8"/>
          </p:nvPr>
        </p:nvSpPr>
        <p:spPr>
          <a:xfrm>
            <a:off x="3296028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9"/>
          </p:nvPr>
        </p:nvSpPr>
        <p:spPr>
          <a:xfrm>
            <a:off x="5872056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3"/>
          </p:nvPr>
        </p:nvSpPr>
        <p:spPr>
          <a:xfrm>
            <a:off x="720000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14"/>
          </p:nvPr>
        </p:nvSpPr>
        <p:spPr>
          <a:xfrm>
            <a:off x="3296028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15"/>
          </p:nvPr>
        </p:nvSpPr>
        <p:spPr>
          <a:xfrm>
            <a:off x="5872056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drich"/>
              <a:buNone/>
              <a:defRPr sz="2400"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grpSp>
        <p:nvGrpSpPr>
          <p:cNvPr id="147" name="Google Shape;147;p13"/>
          <p:cNvGrpSpPr/>
          <p:nvPr/>
        </p:nvGrpSpPr>
        <p:grpSpPr>
          <a:xfrm>
            <a:off x="496925" y="1007751"/>
            <a:ext cx="8150150" cy="3215250"/>
            <a:chOff x="496925" y="1007751"/>
            <a:chExt cx="8150150" cy="3215250"/>
          </a:xfrm>
        </p:grpSpPr>
        <p:sp>
          <p:nvSpPr>
            <p:cNvPr id="148" name="Google Shape;148;p13"/>
            <p:cNvSpPr txBox="1"/>
            <p:nvPr/>
          </p:nvSpPr>
          <p:spPr>
            <a:xfrm>
              <a:off x="8430775" y="10077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1100101010101110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9" name="Google Shape;149;p13"/>
            <p:cNvSpPr txBox="1"/>
            <p:nvPr/>
          </p:nvSpPr>
          <p:spPr>
            <a:xfrm>
              <a:off x="496925" y="1665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101010111000111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17"/>
          <p:cNvGrpSpPr/>
          <p:nvPr/>
        </p:nvGrpSpPr>
        <p:grpSpPr>
          <a:xfrm>
            <a:off x="346800" y="255600"/>
            <a:ext cx="8450400" cy="4632300"/>
            <a:chOff x="346800" y="255600"/>
            <a:chExt cx="8450400" cy="4632300"/>
          </a:xfrm>
        </p:grpSpPr>
        <p:sp>
          <p:nvSpPr>
            <p:cNvPr id="188" name="Google Shape;188;p17"/>
            <p:cNvSpPr/>
            <p:nvPr/>
          </p:nvSpPr>
          <p:spPr>
            <a:xfrm>
              <a:off x="346800" y="255600"/>
              <a:ext cx="8450400" cy="463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346800" y="255600"/>
              <a:ext cx="8450400" cy="4260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90" name="Google Shape;190;p17"/>
            <p:cNvGrpSpPr/>
            <p:nvPr/>
          </p:nvGrpSpPr>
          <p:grpSpPr>
            <a:xfrm>
              <a:off x="8111150" y="433000"/>
              <a:ext cx="426200" cy="106500"/>
              <a:chOff x="1739575" y="4109150"/>
              <a:chExt cx="426200" cy="106500"/>
            </a:xfrm>
          </p:grpSpPr>
          <p:sp>
            <p:nvSpPr>
              <p:cNvPr id="191" name="Google Shape;191;p17"/>
              <p:cNvSpPr/>
              <p:nvPr/>
            </p:nvSpPr>
            <p:spPr>
              <a:xfrm>
                <a:off x="17395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189942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93" name="Google Shape;193;p17"/>
              <p:cNvSpPr/>
              <p:nvPr/>
            </p:nvSpPr>
            <p:spPr>
              <a:xfrm>
                <a:off x="2059275" y="4109150"/>
                <a:ext cx="106500" cy="1065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194" name="Google Shape;194;p17"/>
          <p:cNvSpPr txBox="1">
            <a:spLocks noGrp="1"/>
          </p:cNvSpPr>
          <p:nvPr>
            <p:ph type="title"/>
          </p:nvPr>
        </p:nvSpPr>
        <p:spPr>
          <a:xfrm>
            <a:off x="872975" y="3222150"/>
            <a:ext cx="4270500" cy="53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7"/>
          <p:cNvSpPr txBox="1">
            <a:spLocks noGrp="1"/>
          </p:cNvSpPr>
          <p:nvPr>
            <p:ph type="subTitle" idx="1"/>
          </p:nvPr>
        </p:nvSpPr>
        <p:spPr>
          <a:xfrm>
            <a:off x="872975" y="3699450"/>
            <a:ext cx="42705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7"/>
          <p:cNvSpPr>
            <a:spLocks noGrp="1"/>
          </p:cNvSpPr>
          <p:nvPr>
            <p:ph type="pic" idx="2"/>
          </p:nvPr>
        </p:nvSpPr>
        <p:spPr>
          <a:xfrm>
            <a:off x="2192365" y="1137725"/>
            <a:ext cx="3432600" cy="1875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p17"/>
          <p:cNvSpPr>
            <a:spLocks noGrp="1"/>
          </p:cNvSpPr>
          <p:nvPr>
            <p:ph type="pic" idx="3"/>
          </p:nvPr>
        </p:nvSpPr>
        <p:spPr>
          <a:xfrm>
            <a:off x="5468425" y="924700"/>
            <a:ext cx="2440500" cy="3460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98" name="Google Shape;198;p17"/>
          <p:cNvGrpSpPr/>
          <p:nvPr/>
        </p:nvGrpSpPr>
        <p:grpSpPr>
          <a:xfrm>
            <a:off x="496925" y="855351"/>
            <a:ext cx="8150150" cy="3748650"/>
            <a:chOff x="496925" y="855351"/>
            <a:chExt cx="8150150" cy="3748650"/>
          </a:xfrm>
        </p:grpSpPr>
        <p:sp>
          <p:nvSpPr>
            <p:cNvPr id="199" name="Google Shape;199;p17"/>
            <p:cNvSpPr txBox="1"/>
            <p:nvPr/>
          </p:nvSpPr>
          <p:spPr>
            <a:xfrm>
              <a:off x="8430775" y="85535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1010010101001010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0" name="Google Shape;200;p17"/>
            <p:cNvSpPr txBox="1"/>
            <p:nvPr/>
          </p:nvSpPr>
          <p:spPr>
            <a:xfrm>
              <a:off x="496925" y="2046201"/>
              <a:ext cx="216300" cy="255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1001010101010100</a:t>
              </a:r>
              <a:endParaRPr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drich"/>
              <a:buNone/>
              <a:defRPr sz="28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3" r:id="rId9"/>
    <p:sldLayoutId id="2147483666" r:id="rId10"/>
    <p:sldLayoutId id="2147483669" r:id="rId11"/>
    <p:sldLayoutId id="2147483670" r:id="rId12"/>
    <p:sldLayoutId id="214748367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29"/>
          <p:cNvGrpSpPr/>
          <p:nvPr/>
        </p:nvGrpSpPr>
        <p:grpSpPr>
          <a:xfrm>
            <a:off x="6442850" y="1530900"/>
            <a:ext cx="1625700" cy="1625700"/>
            <a:chOff x="4653650" y="1256600"/>
            <a:chExt cx="1625700" cy="1625700"/>
          </a:xfrm>
        </p:grpSpPr>
        <p:sp>
          <p:nvSpPr>
            <p:cNvPr id="339" name="Google Shape;339;p29"/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341" name="Google Shape;341;p29"/>
          <p:cNvSpPr txBox="1">
            <a:spLocks noGrp="1"/>
          </p:cNvSpPr>
          <p:nvPr>
            <p:ph type="ctrTitle"/>
          </p:nvPr>
        </p:nvSpPr>
        <p:spPr>
          <a:xfrm>
            <a:off x="1244924" y="1205975"/>
            <a:ext cx="4305086" cy="30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500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AI</a:t>
            </a:r>
            <a:r>
              <a:rPr lang="ko-KR" altLang="en-US" sz="2500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로 집중 상태를 측정하는</a:t>
            </a:r>
            <a:br>
              <a:rPr lang="en-US" altLang="ko-KR" sz="2500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</a:br>
            <a:r>
              <a:rPr lang="ko-KR" altLang="en-US" sz="1000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  </a:t>
            </a:r>
            <a:br>
              <a:rPr lang="en-US" altLang="ko-KR" sz="4000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</a:br>
            <a:r>
              <a:rPr lang="ko-KR" altLang="en-US" sz="5000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공부 타이머 만들기</a:t>
            </a:r>
            <a:endParaRPr sz="5000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42" name="Google Shape;342;p29"/>
          <p:cNvSpPr/>
          <p:nvPr/>
        </p:nvSpPr>
        <p:spPr>
          <a:xfrm>
            <a:off x="6820498" y="2096271"/>
            <a:ext cx="880576" cy="474590"/>
          </a:xfrm>
          <a:custGeom>
            <a:avLst/>
            <a:gdLst/>
            <a:ahLst/>
            <a:cxnLst/>
            <a:rect l="l" t="t" r="r" b="b"/>
            <a:pathLst>
              <a:path w="1618" h="872" extrusionOk="0">
                <a:moveTo>
                  <a:pt x="1093" y="11"/>
                </a:moveTo>
                <a:cubicBezTo>
                  <a:pt x="1064" y="-8"/>
                  <a:pt x="1024" y="0"/>
                  <a:pt x="1005" y="29"/>
                </a:cubicBezTo>
                <a:lnTo>
                  <a:pt x="508" y="774"/>
                </a:lnTo>
                <a:cubicBezTo>
                  <a:pt x="488" y="803"/>
                  <a:pt x="496" y="842"/>
                  <a:pt x="525" y="861"/>
                </a:cubicBezTo>
                <a:cubicBezTo>
                  <a:pt x="554" y="881"/>
                  <a:pt x="593" y="873"/>
                  <a:pt x="613" y="844"/>
                </a:cubicBezTo>
                <a:lnTo>
                  <a:pt x="1110" y="99"/>
                </a:lnTo>
                <a:cubicBezTo>
                  <a:pt x="1130" y="70"/>
                  <a:pt x="1122" y="31"/>
                  <a:pt x="1093" y="11"/>
                </a:cubicBezTo>
                <a:moveTo>
                  <a:pt x="1607" y="401"/>
                </a:moveTo>
                <a:lnTo>
                  <a:pt x="1359" y="29"/>
                </a:lnTo>
                <a:cubicBezTo>
                  <a:pt x="1339" y="0"/>
                  <a:pt x="1300" y="-8"/>
                  <a:pt x="1271" y="11"/>
                </a:cubicBezTo>
                <a:cubicBezTo>
                  <a:pt x="1242" y="31"/>
                  <a:pt x="1234" y="70"/>
                  <a:pt x="1254" y="99"/>
                </a:cubicBezTo>
                <a:lnTo>
                  <a:pt x="1479" y="436"/>
                </a:lnTo>
                <a:lnTo>
                  <a:pt x="1254" y="774"/>
                </a:lnTo>
                <a:cubicBezTo>
                  <a:pt x="1234" y="803"/>
                  <a:pt x="1242" y="842"/>
                  <a:pt x="1271" y="861"/>
                </a:cubicBezTo>
                <a:cubicBezTo>
                  <a:pt x="1300" y="881"/>
                  <a:pt x="1339" y="873"/>
                  <a:pt x="1359" y="844"/>
                </a:cubicBezTo>
                <a:lnTo>
                  <a:pt x="1607" y="471"/>
                </a:lnTo>
                <a:cubicBezTo>
                  <a:pt x="1622" y="450"/>
                  <a:pt x="1622" y="422"/>
                  <a:pt x="1607" y="401"/>
                </a:cubicBezTo>
                <a:moveTo>
                  <a:pt x="364" y="99"/>
                </a:moveTo>
                <a:lnTo>
                  <a:pt x="139" y="436"/>
                </a:lnTo>
                <a:lnTo>
                  <a:pt x="364" y="774"/>
                </a:lnTo>
                <a:cubicBezTo>
                  <a:pt x="384" y="803"/>
                  <a:pt x="376" y="842"/>
                  <a:pt x="347" y="861"/>
                </a:cubicBezTo>
                <a:cubicBezTo>
                  <a:pt x="318" y="881"/>
                  <a:pt x="279" y="873"/>
                  <a:pt x="259" y="844"/>
                </a:cubicBezTo>
                <a:lnTo>
                  <a:pt x="10" y="471"/>
                </a:lnTo>
                <a:cubicBezTo>
                  <a:pt x="-4" y="450"/>
                  <a:pt x="-4" y="422"/>
                  <a:pt x="10" y="401"/>
                </a:cubicBezTo>
                <a:lnTo>
                  <a:pt x="259" y="29"/>
                </a:lnTo>
                <a:cubicBezTo>
                  <a:pt x="278" y="0"/>
                  <a:pt x="318" y="-8"/>
                  <a:pt x="347" y="11"/>
                </a:cubicBezTo>
                <a:cubicBezTo>
                  <a:pt x="376" y="31"/>
                  <a:pt x="384" y="70"/>
                  <a:pt x="364" y="9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9"/>
          <p:cNvSpPr txBox="1">
            <a:spLocks noGrp="1"/>
          </p:cNvSpPr>
          <p:nvPr>
            <p:ph type="subTitle" idx="1"/>
          </p:nvPr>
        </p:nvSpPr>
        <p:spPr>
          <a:xfrm>
            <a:off x="5318725" y="3074550"/>
            <a:ext cx="2497200" cy="10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김지한</a:t>
            </a:r>
            <a:endParaRPr sz="20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344" name="Google Shape;344;p29"/>
          <p:cNvSpPr/>
          <p:nvPr/>
        </p:nvSpPr>
        <p:spPr>
          <a:xfrm>
            <a:off x="5318787" y="2914950"/>
            <a:ext cx="2497200" cy="159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>
          <a:extLst>
            <a:ext uri="{FF2B5EF4-FFF2-40B4-BE49-F238E27FC236}">
              <a16:creationId xmlns:a16="http://schemas.microsoft.com/office/drawing/2014/main" id="{BAAB5A45-A219-3E89-F665-CD75D5CDF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468;p38">
            <a:extLst>
              <a:ext uri="{FF2B5EF4-FFF2-40B4-BE49-F238E27FC236}">
                <a16:creationId xmlns:a16="http://schemas.microsoft.com/office/drawing/2014/main" id="{674236FC-BF16-C5CD-FF2D-3466720ADEF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/>
          <a:srcRect l="4189" t="2377" r="4586" b="8123"/>
          <a:stretch>
            <a:fillRect/>
          </a:stretch>
        </p:blipFill>
        <p:spPr>
          <a:xfrm>
            <a:off x="4572002" y="863872"/>
            <a:ext cx="3240912" cy="190050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" name="Google Shape;476;p38">
            <a:extLst>
              <a:ext uri="{FF2B5EF4-FFF2-40B4-BE49-F238E27FC236}">
                <a16:creationId xmlns:a16="http://schemas.microsoft.com/office/drawing/2014/main" id="{02B9C24B-864A-BCEB-3C96-8B74C78D9FBD}"/>
              </a:ext>
            </a:extLst>
          </p:cNvPr>
          <p:cNvSpPr/>
          <p:nvPr/>
        </p:nvSpPr>
        <p:spPr>
          <a:xfrm>
            <a:off x="4572000" y="866075"/>
            <a:ext cx="3240913" cy="112014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68" name="Google Shape;468;p38">
            <a:extLst>
              <a:ext uri="{FF2B5EF4-FFF2-40B4-BE49-F238E27FC236}">
                <a16:creationId xmlns:a16="http://schemas.microsoft.com/office/drawing/2014/main" id="{193CAD8D-147F-A740-F291-131AF2986713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4"/>
          <a:srcRect l="5690" r="5690" b="6154"/>
          <a:stretch>
            <a:fillRect/>
          </a:stretch>
        </p:blipFill>
        <p:spPr>
          <a:xfrm>
            <a:off x="1710065" y="882753"/>
            <a:ext cx="2631144" cy="1494614"/>
          </a:xfrm>
          <a:prstGeom prst="rect">
            <a:avLst/>
          </a:prstGeom>
        </p:spPr>
      </p:pic>
      <p:sp>
        <p:nvSpPr>
          <p:cNvPr id="469" name="Google Shape;469;p38">
            <a:extLst>
              <a:ext uri="{FF2B5EF4-FFF2-40B4-BE49-F238E27FC236}">
                <a16:creationId xmlns:a16="http://schemas.microsoft.com/office/drawing/2014/main" id="{F23B95F6-9E06-8E62-505B-BC393B8D5E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2975" y="3632828"/>
            <a:ext cx="4270500" cy="53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현재 진행 상황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470" name="Google Shape;470;p38">
            <a:extLst>
              <a:ext uri="{FF2B5EF4-FFF2-40B4-BE49-F238E27FC236}">
                <a16:creationId xmlns:a16="http://schemas.microsoft.com/office/drawing/2014/main" id="{5B20F3F9-4127-C61D-810B-80757C0D0BD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72975" y="4110128"/>
            <a:ext cx="4270500" cy="6444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Arduino Uno +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ESP32-CAM 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코딩 중</a:t>
            </a:r>
          </a:p>
        </p:txBody>
      </p:sp>
      <p:sp>
        <p:nvSpPr>
          <p:cNvPr id="476" name="Google Shape;476;p38">
            <a:extLst>
              <a:ext uri="{FF2B5EF4-FFF2-40B4-BE49-F238E27FC236}">
                <a16:creationId xmlns:a16="http://schemas.microsoft.com/office/drawing/2014/main" id="{D1BA0B50-BBD1-2274-5DD2-90391D96C2A6}"/>
              </a:ext>
            </a:extLst>
          </p:cNvPr>
          <p:cNvSpPr/>
          <p:nvPr/>
        </p:nvSpPr>
        <p:spPr>
          <a:xfrm>
            <a:off x="1710065" y="882752"/>
            <a:ext cx="2631151" cy="8295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Google Shape;471;p38">
            <a:extLst>
              <a:ext uri="{FF2B5EF4-FFF2-40B4-BE49-F238E27FC236}">
                <a16:creationId xmlns:a16="http://schemas.microsoft.com/office/drawing/2014/main" id="{F46D3CF7-24F6-027E-9DE1-955AA59599EB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5"/>
          <a:srcRect t="32965" b="23545"/>
          <a:stretch>
            <a:fillRect/>
          </a:stretch>
        </p:blipFill>
        <p:spPr>
          <a:xfrm>
            <a:off x="5981658" y="2038159"/>
            <a:ext cx="2156164" cy="2034607"/>
          </a:xfrm>
          <a:prstGeom prst="rect">
            <a:avLst/>
          </a:prstGeom>
        </p:spPr>
      </p:pic>
      <p:sp>
        <p:nvSpPr>
          <p:cNvPr id="5" name="Google Shape;472;p38">
            <a:extLst>
              <a:ext uri="{FF2B5EF4-FFF2-40B4-BE49-F238E27FC236}">
                <a16:creationId xmlns:a16="http://schemas.microsoft.com/office/drawing/2014/main" id="{91C96528-EA99-4798-43EA-C76EA3997753}"/>
              </a:ext>
            </a:extLst>
          </p:cNvPr>
          <p:cNvSpPr/>
          <p:nvPr/>
        </p:nvSpPr>
        <p:spPr>
          <a:xfrm>
            <a:off x="5981663" y="2038160"/>
            <a:ext cx="2156159" cy="148351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" name="Google Shape;471;p38">
            <a:extLst>
              <a:ext uri="{FF2B5EF4-FFF2-40B4-BE49-F238E27FC236}">
                <a16:creationId xmlns:a16="http://schemas.microsoft.com/office/drawing/2014/main" id="{EF448ED3-E691-F391-8754-E28780E7802E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/>
          <a:srcRect t="17648" b="38856"/>
          <a:stretch>
            <a:fillRect/>
          </a:stretch>
        </p:blipFill>
        <p:spPr>
          <a:xfrm>
            <a:off x="3208121" y="1749449"/>
            <a:ext cx="1742858" cy="164460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" name="Google Shape;472;p38">
            <a:extLst>
              <a:ext uri="{FF2B5EF4-FFF2-40B4-BE49-F238E27FC236}">
                <a16:creationId xmlns:a16="http://schemas.microsoft.com/office/drawing/2014/main" id="{CABBAEDC-868B-2302-993E-568C4EA44AC2}"/>
              </a:ext>
            </a:extLst>
          </p:cNvPr>
          <p:cNvSpPr/>
          <p:nvPr/>
        </p:nvSpPr>
        <p:spPr>
          <a:xfrm>
            <a:off x="3208128" y="1749450"/>
            <a:ext cx="1742851" cy="119914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2039BC5-AB3C-00F7-EBA3-FBC0391EE484}"/>
              </a:ext>
            </a:extLst>
          </p:cNvPr>
          <p:cNvGrpSpPr/>
          <p:nvPr/>
        </p:nvGrpSpPr>
        <p:grpSpPr>
          <a:xfrm>
            <a:off x="1347963" y="1517912"/>
            <a:ext cx="1243823" cy="1243823"/>
            <a:chOff x="1347963" y="1517912"/>
            <a:chExt cx="1243823" cy="1243823"/>
          </a:xfrm>
        </p:grpSpPr>
        <p:grpSp>
          <p:nvGrpSpPr>
            <p:cNvPr id="473" name="Google Shape;473;p38">
              <a:extLst>
                <a:ext uri="{FF2B5EF4-FFF2-40B4-BE49-F238E27FC236}">
                  <a16:creationId xmlns:a16="http://schemas.microsoft.com/office/drawing/2014/main" id="{37991857-2FCC-E0E6-5A11-D89EF47F0737}"/>
                </a:ext>
              </a:extLst>
            </p:cNvPr>
            <p:cNvGrpSpPr/>
            <p:nvPr/>
          </p:nvGrpSpPr>
          <p:grpSpPr>
            <a:xfrm>
              <a:off x="1347963" y="1517912"/>
              <a:ext cx="1243823" cy="1243823"/>
              <a:chOff x="4653650" y="1256600"/>
              <a:chExt cx="1625700" cy="1625700"/>
            </a:xfrm>
          </p:grpSpPr>
          <p:sp>
            <p:nvSpPr>
              <p:cNvPr id="474" name="Google Shape;474;p38">
                <a:extLst>
                  <a:ext uri="{FF2B5EF4-FFF2-40B4-BE49-F238E27FC236}">
                    <a16:creationId xmlns:a16="http://schemas.microsoft.com/office/drawing/2014/main" id="{69D8957F-2C55-5960-2014-27125EADE20A}"/>
                  </a:ext>
                </a:extLst>
              </p:cNvPr>
              <p:cNvSpPr/>
              <p:nvPr/>
            </p:nvSpPr>
            <p:spPr>
              <a:xfrm>
                <a:off x="4653650" y="1256600"/>
                <a:ext cx="1625700" cy="1625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75" name="Google Shape;475;p38">
                <a:extLst>
                  <a:ext uri="{FF2B5EF4-FFF2-40B4-BE49-F238E27FC236}">
                    <a16:creationId xmlns:a16="http://schemas.microsoft.com/office/drawing/2014/main" id="{44682A4F-988D-3AAE-7B44-4A65BDC00B85}"/>
                  </a:ext>
                </a:extLst>
              </p:cNvPr>
              <p:cNvSpPr/>
              <p:nvPr/>
            </p:nvSpPr>
            <p:spPr>
              <a:xfrm>
                <a:off x="4653650" y="1256600"/>
                <a:ext cx="1625700" cy="1596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477" name="Google Shape;477;p38">
              <a:extLst>
                <a:ext uri="{FF2B5EF4-FFF2-40B4-BE49-F238E27FC236}">
                  <a16:creationId xmlns:a16="http://schemas.microsoft.com/office/drawing/2014/main" id="{9B1EBD61-111D-F5AE-A956-F3AE3D5D5018}"/>
                </a:ext>
              </a:extLst>
            </p:cNvPr>
            <p:cNvSpPr/>
            <p:nvPr/>
          </p:nvSpPr>
          <p:spPr>
            <a:xfrm>
              <a:off x="1643801" y="1814126"/>
              <a:ext cx="652149" cy="651400"/>
            </a:xfrm>
            <a:custGeom>
              <a:avLst/>
              <a:gdLst/>
              <a:ahLst/>
              <a:cxnLst/>
              <a:rect l="l" t="t" r="r" b="b"/>
              <a:pathLst>
                <a:path w="1619" h="1617" extrusionOk="0">
                  <a:moveTo>
                    <a:pt x="1587" y="754"/>
                  </a:moveTo>
                  <a:cubicBezTo>
                    <a:pt x="1453" y="677"/>
                    <a:pt x="1370" y="533"/>
                    <a:pt x="1370" y="378"/>
                  </a:cubicBezTo>
                  <a:lnTo>
                    <a:pt x="1370" y="312"/>
                  </a:lnTo>
                  <a:cubicBezTo>
                    <a:pt x="1370" y="140"/>
                    <a:pt x="1230" y="0"/>
                    <a:pt x="1058" y="0"/>
                  </a:cubicBezTo>
                  <a:cubicBezTo>
                    <a:pt x="1023" y="0"/>
                    <a:pt x="994" y="28"/>
                    <a:pt x="994" y="63"/>
                  </a:cubicBezTo>
                  <a:cubicBezTo>
                    <a:pt x="994" y="98"/>
                    <a:pt x="1023" y="126"/>
                    <a:pt x="1058" y="126"/>
                  </a:cubicBezTo>
                  <a:cubicBezTo>
                    <a:pt x="1160" y="126"/>
                    <a:pt x="1243" y="210"/>
                    <a:pt x="1243" y="312"/>
                  </a:cubicBezTo>
                  <a:lnTo>
                    <a:pt x="1243" y="378"/>
                  </a:lnTo>
                  <a:cubicBezTo>
                    <a:pt x="1243" y="546"/>
                    <a:pt x="1319" y="704"/>
                    <a:pt x="1445" y="809"/>
                  </a:cubicBezTo>
                  <a:cubicBezTo>
                    <a:pt x="1319" y="915"/>
                    <a:pt x="1243" y="1072"/>
                    <a:pt x="1243" y="1240"/>
                  </a:cubicBezTo>
                  <a:lnTo>
                    <a:pt x="1243" y="1306"/>
                  </a:lnTo>
                  <a:cubicBezTo>
                    <a:pt x="1243" y="1408"/>
                    <a:pt x="1160" y="1491"/>
                    <a:pt x="1058" y="1491"/>
                  </a:cubicBezTo>
                  <a:cubicBezTo>
                    <a:pt x="1023" y="1491"/>
                    <a:pt x="994" y="1519"/>
                    <a:pt x="994" y="1554"/>
                  </a:cubicBezTo>
                  <a:cubicBezTo>
                    <a:pt x="994" y="1589"/>
                    <a:pt x="1023" y="1617"/>
                    <a:pt x="1058" y="1617"/>
                  </a:cubicBezTo>
                  <a:cubicBezTo>
                    <a:pt x="1230" y="1617"/>
                    <a:pt x="1370" y="1477"/>
                    <a:pt x="1370" y="1306"/>
                  </a:cubicBezTo>
                  <a:lnTo>
                    <a:pt x="1370" y="1240"/>
                  </a:lnTo>
                  <a:cubicBezTo>
                    <a:pt x="1370" y="1085"/>
                    <a:pt x="1453" y="941"/>
                    <a:pt x="1587" y="864"/>
                  </a:cubicBezTo>
                  <a:cubicBezTo>
                    <a:pt x="1629" y="840"/>
                    <a:pt x="1629" y="779"/>
                    <a:pt x="1587" y="754"/>
                  </a:cubicBezTo>
                  <a:moveTo>
                    <a:pt x="173" y="809"/>
                  </a:moveTo>
                  <a:cubicBezTo>
                    <a:pt x="299" y="915"/>
                    <a:pt x="375" y="1072"/>
                    <a:pt x="375" y="1240"/>
                  </a:cubicBezTo>
                  <a:lnTo>
                    <a:pt x="375" y="1306"/>
                  </a:lnTo>
                  <a:cubicBezTo>
                    <a:pt x="375" y="1408"/>
                    <a:pt x="458" y="1491"/>
                    <a:pt x="560" y="1491"/>
                  </a:cubicBezTo>
                  <a:cubicBezTo>
                    <a:pt x="595" y="1491"/>
                    <a:pt x="624" y="1519"/>
                    <a:pt x="624" y="1554"/>
                  </a:cubicBezTo>
                  <a:cubicBezTo>
                    <a:pt x="624" y="1589"/>
                    <a:pt x="595" y="1617"/>
                    <a:pt x="560" y="1617"/>
                  </a:cubicBezTo>
                  <a:cubicBezTo>
                    <a:pt x="388" y="1617"/>
                    <a:pt x="249" y="1477"/>
                    <a:pt x="249" y="1306"/>
                  </a:cubicBezTo>
                  <a:lnTo>
                    <a:pt x="249" y="1240"/>
                  </a:lnTo>
                  <a:cubicBezTo>
                    <a:pt x="249" y="1085"/>
                    <a:pt x="165" y="941"/>
                    <a:pt x="32" y="864"/>
                  </a:cubicBezTo>
                  <a:cubicBezTo>
                    <a:pt x="-11" y="840"/>
                    <a:pt x="-11" y="779"/>
                    <a:pt x="32" y="754"/>
                  </a:cubicBezTo>
                  <a:cubicBezTo>
                    <a:pt x="165" y="677"/>
                    <a:pt x="249" y="533"/>
                    <a:pt x="249" y="378"/>
                  </a:cubicBezTo>
                  <a:lnTo>
                    <a:pt x="249" y="312"/>
                  </a:lnTo>
                  <a:cubicBezTo>
                    <a:pt x="249" y="140"/>
                    <a:pt x="388" y="0"/>
                    <a:pt x="560" y="0"/>
                  </a:cubicBezTo>
                  <a:cubicBezTo>
                    <a:pt x="595" y="0"/>
                    <a:pt x="624" y="28"/>
                    <a:pt x="624" y="63"/>
                  </a:cubicBezTo>
                  <a:cubicBezTo>
                    <a:pt x="624" y="98"/>
                    <a:pt x="595" y="126"/>
                    <a:pt x="560" y="126"/>
                  </a:cubicBezTo>
                  <a:cubicBezTo>
                    <a:pt x="458" y="126"/>
                    <a:pt x="375" y="210"/>
                    <a:pt x="375" y="312"/>
                  </a:cubicBezTo>
                  <a:lnTo>
                    <a:pt x="375" y="378"/>
                  </a:lnTo>
                  <a:cubicBezTo>
                    <a:pt x="375" y="546"/>
                    <a:pt x="299" y="704"/>
                    <a:pt x="173" y="8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321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>
          <a:extLst>
            <a:ext uri="{FF2B5EF4-FFF2-40B4-BE49-F238E27FC236}">
              <a16:creationId xmlns:a16="http://schemas.microsoft.com/office/drawing/2014/main" id="{BA718CA9-A392-371D-51AF-9A6F3926D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8">
            <a:extLst>
              <a:ext uri="{FF2B5EF4-FFF2-40B4-BE49-F238E27FC236}">
                <a16:creationId xmlns:a16="http://schemas.microsoft.com/office/drawing/2014/main" id="{EE3ED10E-73A9-ECB2-4703-273224CF333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99650" y="2469343"/>
            <a:ext cx="3708900" cy="14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youremail@freepik.com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+34 654 321 432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yourwebsite.com</a:t>
            </a:r>
            <a:endParaRPr dirty="0"/>
          </a:p>
        </p:txBody>
      </p:sp>
      <p:sp>
        <p:nvSpPr>
          <p:cNvPr id="622" name="Google Shape;622;p48">
            <a:extLst>
              <a:ext uri="{FF2B5EF4-FFF2-40B4-BE49-F238E27FC236}">
                <a16:creationId xmlns:a16="http://schemas.microsoft.com/office/drawing/2014/main" id="{213CBEEC-7E1B-23D3-B2F3-941BC59FE3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47938" y="1001904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감사합니다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624" name="Google Shape;624;p48">
            <a:extLst>
              <a:ext uri="{FF2B5EF4-FFF2-40B4-BE49-F238E27FC236}">
                <a16:creationId xmlns:a16="http://schemas.microsoft.com/office/drawing/2014/main" id="{16BB7CC7-2297-4B70-0E41-5AA88AE27A4F}"/>
              </a:ext>
            </a:extLst>
          </p:cNvPr>
          <p:cNvSpPr/>
          <p:nvPr/>
        </p:nvSpPr>
        <p:spPr>
          <a:xfrm>
            <a:off x="1899643" y="2312418"/>
            <a:ext cx="3708979" cy="159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25" name="Google Shape;625;p48">
            <a:extLst>
              <a:ext uri="{FF2B5EF4-FFF2-40B4-BE49-F238E27FC236}">
                <a16:creationId xmlns:a16="http://schemas.microsoft.com/office/drawing/2014/main" id="{CA2C4DB5-73D6-423C-9124-C98374E0E354}"/>
              </a:ext>
            </a:extLst>
          </p:cNvPr>
          <p:cNvGrpSpPr/>
          <p:nvPr/>
        </p:nvGrpSpPr>
        <p:grpSpPr>
          <a:xfrm>
            <a:off x="5451695" y="2808464"/>
            <a:ext cx="1792661" cy="914100"/>
            <a:chOff x="4653648" y="1256600"/>
            <a:chExt cx="1625702" cy="914100"/>
          </a:xfrm>
        </p:grpSpPr>
        <p:sp>
          <p:nvSpPr>
            <p:cNvPr id="626" name="Google Shape;626;p48">
              <a:extLst>
                <a:ext uri="{FF2B5EF4-FFF2-40B4-BE49-F238E27FC236}">
                  <a16:creationId xmlns:a16="http://schemas.microsoft.com/office/drawing/2014/main" id="{B9DDD595-F79A-E813-8E33-1F8D4BDCA244}"/>
                </a:ext>
              </a:extLst>
            </p:cNvPr>
            <p:cNvSpPr/>
            <p:nvPr/>
          </p:nvSpPr>
          <p:spPr>
            <a:xfrm>
              <a:off x="4653648" y="1256600"/>
              <a:ext cx="1625700" cy="914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7" name="Google Shape;627;p48">
              <a:extLst>
                <a:ext uri="{FF2B5EF4-FFF2-40B4-BE49-F238E27FC236}">
                  <a16:creationId xmlns:a16="http://schemas.microsoft.com/office/drawing/2014/main" id="{FFEB5688-1607-3B44-2EE0-D62E6BB3217B}"/>
                </a:ext>
              </a:extLst>
            </p:cNvPr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628" name="Google Shape;628;p48">
            <a:extLst>
              <a:ext uri="{FF2B5EF4-FFF2-40B4-BE49-F238E27FC236}">
                <a16:creationId xmlns:a16="http://schemas.microsoft.com/office/drawing/2014/main" id="{47871D2E-E48A-9FB1-FABB-C659297AED06}"/>
              </a:ext>
            </a:extLst>
          </p:cNvPr>
          <p:cNvSpPr/>
          <p:nvPr/>
        </p:nvSpPr>
        <p:spPr>
          <a:xfrm>
            <a:off x="5623756" y="3114770"/>
            <a:ext cx="407383" cy="407383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" name="Google Shape;629;p48">
            <a:extLst>
              <a:ext uri="{FF2B5EF4-FFF2-40B4-BE49-F238E27FC236}">
                <a16:creationId xmlns:a16="http://schemas.microsoft.com/office/drawing/2014/main" id="{983CDE69-3389-7C07-8ED1-0D9010348024}"/>
              </a:ext>
            </a:extLst>
          </p:cNvPr>
          <p:cNvGrpSpPr/>
          <p:nvPr/>
        </p:nvGrpSpPr>
        <p:grpSpPr>
          <a:xfrm>
            <a:off x="6144297" y="3114708"/>
            <a:ext cx="407432" cy="407391"/>
            <a:chOff x="812101" y="2571761"/>
            <a:chExt cx="417066" cy="417024"/>
          </a:xfrm>
        </p:grpSpPr>
        <p:sp>
          <p:nvSpPr>
            <p:cNvPr id="630" name="Google Shape;630;p48">
              <a:extLst>
                <a:ext uri="{FF2B5EF4-FFF2-40B4-BE49-F238E27FC236}">
                  <a16:creationId xmlns:a16="http://schemas.microsoft.com/office/drawing/2014/main" id="{F10F3EC9-75EE-8817-5BB0-6DA0289A228D}"/>
                </a:ext>
              </a:extLst>
            </p:cNvPr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8">
              <a:extLst>
                <a:ext uri="{FF2B5EF4-FFF2-40B4-BE49-F238E27FC236}">
                  <a16:creationId xmlns:a16="http://schemas.microsoft.com/office/drawing/2014/main" id="{DF52E8AF-3C92-9F79-5215-D87BD4DC42A4}"/>
                </a:ext>
              </a:extLst>
            </p:cNvPr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8">
              <a:extLst>
                <a:ext uri="{FF2B5EF4-FFF2-40B4-BE49-F238E27FC236}">
                  <a16:creationId xmlns:a16="http://schemas.microsoft.com/office/drawing/2014/main" id="{9DBADD59-9A07-0F6B-6C62-672E01955821}"/>
                </a:ext>
              </a:extLst>
            </p:cNvPr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8">
              <a:extLst>
                <a:ext uri="{FF2B5EF4-FFF2-40B4-BE49-F238E27FC236}">
                  <a16:creationId xmlns:a16="http://schemas.microsoft.com/office/drawing/2014/main" id="{32A387B0-A1EB-27C7-A82B-236A0B717C03}"/>
                </a:ext>
              </a:extLst>
            </p:cNvPr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48">
            <a:extLst>
              <a:ext uri="{FF2B5EF4-FFF2-40B4-BE49-F238E27FC236}">
                <a16:creationId xmlns:a16="http://schemas.microsoft.com/office/drawing/2014/main" id="{D2A11CF0-88F5-B332-4178-C07778E0DB72}"/>
              </a:ext>
            </a:extLst>
          </p:cNvPr>
          <p:cNvGrpSpPr/>
          <p:nvPr/>
        </p:nvGrpSpPr>
        <p:grpSpPr>
          <a:xfrm>
            <a:off x="6664891" y="3114708"/>
            <a:ext cx="407391" cy="407391"/>
            <a:chOff x="1323129" y="2571761"/>
            <a:chExt cx="417024" cy="417024"/>
          </a:xfrm>
        </p:grpSpPr>
        <p:sp>
          <p:nvSpPr>
            <p:cNvPr id="635" name="Google Shape;635;p48">
              <a:extLst>
                <a:ext uri="{FF2B5EF4-FFF2-40B4-BE49-F238E27FC236}">
                  <a16:creationId xmlns:a16="http://schemas.microsoft.com/office/drawing/2014/main" id="{B7467616-CBB5-EA90-7B60-15F7A3CEEF3D}"/>
                </a:ext>
              </a:extLst>
            </p:cNvPr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8">
              <a:extLst>
                <a:ext uri="{FF2B5EF4-FFF2-40B4-BE49-F238E27FC236}">
                  <a16:creationId xmlns:a16="http://schemas.microsoft.com/office/drawing/2014/main" id="{32E52445-AC11-CA81-3D7C-6CB8E8151052}"/>
                </a:ext>
              </a:extLst>
            </p:cNvPr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8">
              <a:extLst>
                <a:ext uri="{FF2B5EF4-FFF2-40B4-BE49-F238E27FC236}">
                  <a16:creationId xmlns:a16="http://schemas.microsoft.com/office/drawing/2014/main" id="{60C7C22C-2811-656E-2191-0958943F5231}"/>
                </a:ext>
              </a:extLst>
            </p:cNvPr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8">
              <a:extLst>
                <a:ext uri="{FF2B5EF4-FFF2-40B4-BE49-F238E27FC236}">
                  <a16:creationId xmlns:a16="http://schemas.microsoft.com/office/drawing/2014/main" id="{B6D08539-1DB7-75F5-5567-1F9820F31364}"/>
                </a:ext>
              </a:extLst>
            </p:cNvPr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302;p23">
            <a:extLst>
              <a:ext uri="{FF2B5EF4-FFF2-40B4-BE49-F238E27FC236}">
                <a16:creationId xmlns:a16="http://schemas.microsoft.com/office/drawing/2014/main" id="{F974C7DF-A895-F975-DDD9-83DA3B7AFFFC}"/>
              </a:ext>
            </a:extLst>
          </p:cNvPr>
          <p:cNvSpPr txBox="1"/>
          <p:nvPr/>
        </p:nvSpPr>
        <p:spPr>
          <a:xfrm>
            <a:off x="978627" y="4192324"/>
            <a:ext cx="7186722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800" b="1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Slidesgo</a:t>
            </a:r>
            <a:r>
              <a:rPr lang="en" sz="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800" b="1" u="sng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800" b="1" u="sng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800" u="sng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800" b="1" u="sng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541958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1"/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발표 순서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59" name="Google Shape;359;p31"/>
          <p:cNvSpPr txBox="1">
            <a:spLocks noGrp="1"/>
          </p:cNvSpPr>
          <p:nvPr>
            <p:ph type="title" idx="2"/>
          </p:nvPr>
        </p:nvSpPr>
        <p:spPr>
          <a:xfrm>
            <a:off x="2623030" y="1808550"/>
            <a:ext cx="813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60" name="Google Shape;360;p31"/>
          <p:cNvSpPr txBox="1">
            <a:spLocks noGrp="1"/>
          </p:cNvSpPr>
          <p:nvPr>
            <p:ph type="title" idx="3"/>
          </p:nvPr>
        </p:nvSpPr>
        <p:spPr>
          <a:xfrm>
            <a:off x="4165500" y="3219089"/>
            <a:ext cx="813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3</a:t>
            </a:r>
            <a:endParaRPr dirty="0"/>
          </a:p>
        </p:txBody>
      </p:sp>
      <p:sp>
        <p:nvSpPr>
          <p:cNvPr id="363" name="Google Shape;363;p31"/>
          <p:cNvSpPr txBox="1">
            <a:spLocks noGrp="1"/>
          </p:cNvSpPr>
          <p:nvPr>
            <p:ph type="title" idx="6"/>
          </p:nvPr>
        </p:nvSpPr>
        <p:spPr>
          <a:xfrm>
            <a:off x="5707826" y="1808550"/>
            <a:ext cx="813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2</a:t>
            </a:r>
            <a:endParaRPr dirty="0"/>
          </a:p>
        </p:txBody>
      </p:sp>
      <p:sp>
        <p:nvSpPr>
          <p:cNvPr id="365" name="Google Shape;365;p31"/>
          <p:cNvSpPr txBox="1">
            <a:spLocks noGrp="1"/>
          </p:cNvSpPr>
          <p:nvPr>
            <p:ph type="subTitle" idx="1"/>
          </p:nvPr>
        </p:nvSpPr>
        <p:spPr>
          <a:xfrm>
            <a:off x="1753630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프로젝트 기획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67" name="Google Shape;367;p31"/>
          <p:cNvSpPr txBox="1">
            <a:spLocks noGrp="1"/>
          </p:cNvSpPr>
          <p:nvPr>
            <p:ph type="subTitle" idx="9"/>
          </p:nvPr>
        </p:nvSpPr>
        <p:spPr>
          <a:xfrm>
            <a:off x="4838426" y="2359644"/>
            <a:ext cx="25518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프로젝트 개발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68" name="Google Shape;368;p31"/>
          <p:cNvSpPr txBox="1">
            <a:spLocks noGrp="1"/>
          </p:cNvSpPr>
          <p:nvPr>
            <p:ph type="subTitle" idx="13"/>
          </p:nvPr>
        </p:nvSpPr>
        <p:spPr>
          <a:xfrm>
            <a:off x="3296100" y="3770250"/>
            <a:ext cx="25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현재 진행 상황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>
          <a:extLst>
            <a:ext uri="{FF2B5EF4-FFF2-40B4-BE49-F238E27FC236}">
              <a16:creationId xmlns:a16="http://schemas.microsoft.com/office/drawing/2014/main" id="{CF559062-6EA2-7498-2054-C0B7A1E8B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34">
            <a:extLst>
              <a:ext uri="{FF2B5EF4-FFF2-40B4-BE49-F238E27FC236}">
                <a16:creationId xmlns:a16="http://schemas.microsoft.com/office/drawing/2014/main" id="{B4153FD9-F3DD-3649-E481-905151E09257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3804" r="9159"/>
          <a:stretch/>
        </p:blipFill>
        <p:spPr>
          <a:xfrm>
            <a:off x="946250" y="1075925"/>
            <a:ext cx="2818202" cy="3295799"/>
          </a:xfrm>
          <a:prstGeom prst="rect">
            <a:avLst/>
          </a:prstGeom>
        </p:spPr>
      </p:pic>
      <p:sp>
        <p:nvSpPr>
          <p:cNvPr id="402" name="Google Shape;402;p34">
            <a:extLst>
              <a:ext uri="{FF2B5EF4-FFF2-40B4-BE49-F238E27FC236}">
                <a16:creationId xmlns:a16="http://schemas.microsoft.com/office/drawing/2014/main" id="{AB98A328-1559-D6F1-C3C7-C2554FA98E7A}"/>
              </a:ext>
            </a:extLst>
          </p:cNvPr>
          <p:cNvSpPr/>
          <p:nvPr/>
        </p:nvSpPr>
        <p:spPr>
          <a:xfrm>
            <a:off x="946249" y="1075925"/>
            <a:ext cx="2818200" cy="159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03" name="Google Shape;403;p34">
            <a:extLst>
              <a:ext uri="{FF2B5EF4-FFF2-40B4-BE49-F238E27FC236}">
                <a16:creationId xmlns:a16="http://schemas.microsoft.com/office/drawing/2014/main" id="{05136954-66C4-48E5-D7C3-8211D26B1C8E}"/>
              </a:ext>
            </a:extLst>
          </p:cNvPr>
          <p:cNvGrpSpPr/>
          <p:nvPr/>
        </p:nvGrpSpPr>
        <p:grpSpPr>
          <a:xfrm>
            <a:off x="3388783" y="783112"/>
            <a:ext cx="1243823" cy="1243823"/>
            <a:chOff x="4653650" y="1256600"/>
            <a:chExt cx="1625700" cy="1625700"/>
          </a:xfrm>
        </p:grpSpPr>
        <p:sp>
          <p:nvSpPr>
            <p:cNvPr id="404" name="Google Shape;404;p34">
              <a:extLst>
                <a:ext uri="{FF2B5EF4-FFF2-40B4-BE49-F238E27FC236}">
                  <a16:creationId xmlns:a16="http://schemas.microsoft.com/office/drawing/2014/main" id="{D2C21E62-70CB-ADCE-26A7-7C3E4C89F853}"/>
                </a:ext>
              </a:extLst>
            </p:cNvPr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5" name="Google Shape;405;p34">
              <a:extLst>
                <a:ext uri="{FF2B5EF4-FFF2-40B4-BE49-F238E27FC236}">
                  <a16:creationId xmlns:a16="http://schemas.microsoft.com/office/drawing/2014/main" id="{A26B9FF2-E1CF-9B8E-6283-B0245A093FD6}"/>
                </a:ext>
              </a:extLst>
            </p:cNvPr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06" name="Google Shape;406;p34">
            <a:extLst>
              <a:ext uri="{FF2B5EF4-FFF2-40B4-BE49-F238E27FC236}">
                <a16:creationId xmlns:a16="http://schemas.microsoft.com/office/drawing/2014/main" id="{4D6790BE-4931-FEA8-AF6D-BBF553DC83E2}"/>
              </a:ext>
            </a:extLst>
          </p:cNvPr>
          <p:cNvSpPr/>
          <p:nvPr/>
        </p:nvSpPr>
        <p:spPr>
          <a:xfrm>
            <a:off x="3667125" y="1121927"/>
            <a:ext cx="652149" cy="651767"/>
          </a:xfrm>
          <a:custGeom>
            <a:avLst/>
            <a:gdLst/>
            <a:ahLst/>
            <a:cxnLst/>
            <a:rect l="l" t="t" r="r" b="b"/>
            <a:pathLst>
              <a:path w="1619" h="1618" extrusionOk="0">
                <a:moveTo>
                  <a:pt x="1020" y="883"/>
                </a:moveTo>
                <a:lnTo>
                  <a:pt x="1201" y="747"/>
                </a:lnTo>
                <a:lnTo>
                  <a:pt x="1020" y="611"/>
                </a:lnTo>
                <a:cubicBezTo>
                  <a:pt x="992" y="590"/>
                  <a:pt x="987" y="551"/>
                  <a:pt x="1008" y="523"/>
                </a:cubicBezTo>
                <a:cubicBezTo>
                  <a:pt x="1028" y="495"/>
                  <a:pt x="1068" y="489"/>
                  <a:pt x="1096" y="510"/>
                </a:cubicBezTo>
                <a:lnTo>
                  <a:pt x="1345" y="697"/>
                </a:lnTo>
                <a:cubicBezTo>
                  <a:pt x="1378" y="722"/>
                  <a:pt x="1378" y="772"/>
                  <a:pt x="1345" y="798"/>
                </a:cubicBezTo>
                <a:lnTo>
                  <a:pt x="1096" y="984"/>
                </a:lnTo>
                <a:cubicBezTo>
                  <a:pt x="1068" y="1005"/>
                  <a:pt x="1028" y="999"/>
                  <a:pt x="1008" y="972"/>
                </a:cubicBezTo>
                <a:cubicBezTo>
                  <a:pt x="987" y="944"/>
                  <a:pt x="992" y="904"/>
                  <a:pt x="1020" y="883"/>
                </a:cubicBezTo>
                <a:moveTo>
                  <a:pt x="523" y="697"/>
                </a:moveTo>
                <a:lnTo>
                  <a:pt x="772" y="510"/>
                </a:lnTo>
                <a:cubicBezTo>
                  <a:pt x="799" y="489"/>
                  <a:pt x="839" y="495"/>
                  <a:pt x="860" y="523"/>
                </a:cubicBezTo>
                <a:cubicBezTo>
                  <a:pt x="881" y="551"/>
                  <a:pt x="875" y="590"/>
                  <a:pt x="847" y="611"/>
                </a:cubicBezTo>
                <a:lnTo>
                  <a:pt x="666" y="747"/>
                </a:lnTo>
                <a:lnTo>
                  <a:pt x="847" y="883"/>
                </a:lnTo>
                <a:cubicBezTo>
                  <a:pt x="875" y="904"/>
                  <a:pt x="881" y="944"/>
                  <a:pt x="860" y="972"/>
                </a:cubicBezTo>
                <a:cubicBezTo>
                  <a:pt x="839" y="1000"/>
                  <a:pt x="799" y="1005"/>
                  <a:pt x="772" y="984"/>
                </a:cubicBezTo>
                <a:lnTo>
                  <a:pt x="523" y="798"/>
                </a:lnTo>
                <a:cubicBezTo>
                  <a:pt x="489" y="772"/>
                  <a:pt x="489" y="722"/>
                  <a:pt x="523" y="697"/>
                </a:cubicBezTo>
                <a:moveTo>
                  <a:pt x="1492" y="1307"/>
                </a:moveTo>
                <a:cubicBezTo>
                  <a:pt x="1492" y="1409"/>
                  <a:pt x="1409" y="1492"/>
                  <a:pt x="1307" y="1492"/>
                </a:cubicBezTo>
                <a:cubicBezTo>
                  <a:pt x="1205" y="1492"/>
                  <a:pt x="1121" y="1409"/>
                  <a:pt x="1121" y="1307"/>
                </a:cubicBezTo>
                <a:cubicBezTo>
                  <a:pt x="1121" y="1272"/>
                  <a:pt x="1093" y="1243"/>
                  <a:pt x="1058" y="1243"/>
                </a:cubicBezTo>
                <a:lnTo>
                  <a:pt x="375" y="1243"/>
                </a:lnTo>
                <a:lnTo>
                  <a:pt x="375" y="127"/>
                </a:lnTo>
                <a:lnTo>
                  <a:pt x="1492" y="127"/>
                </a:lnTo>
                <a:lnTo>
                  <a:pt x="1492" y="1307"/>
                </a:lnTo>
                <a:moveTo>
                  <a:pt x="312" y="1492"/>
                </a:moveTo>
                <a:cubicBezTo>
                  <a:pt x="232" y="1492"/>
                  <a:pt x="164" y="1441"/>
                  <a:pt x="138" y="1370"/>
                </a:cubicBezTo>
                <a:lnTo>
                  <a:pt x="1001" y="1370"/>
                </a:lnTo>
                <a:cubicBezTo>
                  <a:pt x="1011" y="1415"/>
                  <a:pt x="1030" y="1456"/>
                  <a:pt x="1056" y="1492"/>
                </a:cubicBezTo>
                <a:lnTo>
                  <a:pt x="312" y="1492"/>
                </a:lnTo>
                <a:moveTo>
                  <a:pt x="1555" y="0"/>
                </a:moveTo>
                <a:lnTo>
                  <a:pt x="312" y="0"/>
                </a:lnTo>
                <a:cubicBezTo>
                  <a:pt x="277" y="0"/>
                  <a:pt x="249" y="28"/>
                  <a:pt x="249" y="63"/>
                </a:cubicBezTo>
                <a:lnTo>
                  <a:pt x="249" y="1243"/>
                </a:lnTo>
                <a:lnTo>
                  <a:pt x="64" y="1243"/>
                </a:lnTo>
                <a:cubicBezTo>
                  <a:pt x="29" y="1243"/>
                  <a:pt x="0" y="1272"/>
                  <a:pt x="0" y="1307"/>
                </a:cubicBezTo>
                <a:cubicBezTo>
                  <a:pt x="0" y="1478"/>
                  <a:pt x="140" y="1618"/>
                  <a:pt x="312" y="1618"/>
                </a:cubicBezTo>
                <a:lnTo>
                  <a:pt x="1307" y="1618"/>
                </a:lnTo>
                <a:cubicBezTo>
                  <a:pt x="1479" y="1618"/>
                  <a:pt x="1619" y="1478"/>
                  <a:pt x="1619" y="1307"/>
                </a:cubicBezTo>
                <a:lnTo>
                  <a:pt x="1619" y="63"/>
                </a:lnTo>
                <a:cubicBezTo>
                  <a:pt x="1619" y="28"/>
                  <a:pt x="1590" y="0"/>
                  <a:pt x="15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34">
            <a:extLst>
              <a:ext uri="{FF2B5EF4-FFF2-40B4-BE49-F238E27FC236}">
                <a16:creationId xmlns:a16="http://schemas.microsoft.com/office/drawing/2014/main" id="{AA2F6DF4-999A-C550-A336-95DEF28773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67150" y="3453725"/>
            <a:ext cx="3258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500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프로젝트 기획</a:t>
            </a:r>
            <a:endParaRPr sz="3500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408" name="Google Shape;408;p34">
            <a:extLst>
              <a:ext uri="{FF2B5EF4-FFF2-40B4-BE49-F238E27FC236}">
                <a16:creationId xmlns:a16="http://schemas.microsoft.com/office/drawing/2014/main" id="{51AEBF64-0C16-76D8-3863-89048FDB4E6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867150" y="2296925"/>
            <a:ext cx="1724700" cy="9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1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D4E468-02AC-708D-EA93-7C26EC3DC085}"/>
              </a:ext>
            </a:extLst>
          </p:cNvPr>
          <p:cNvSpPr txBox="1"/>
          <p:nvPr/>
        </p:nvSpPr>
        <p:spPr>
          <a:xfrm>
            <a:off x="9597224" y="28863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398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>
          <a:extLst>
            <a:ext uri="{FF2B5EF4-FFF2-40B4-BE49-F238E27FC236}">
              <a16:creationId xmlns:a16="http://schemas.microsoft.com/office/drawing/2014/main" id="{6490DE9A-8B40-F60A-429A-B470DF194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32">
            <a:extLst>
              <a:ext uri="{FF2B5EF4-FFF2-40B4-BE49-F238E27FC236}">
                <a16:creationId xmlns:a16="http://schemas.microsoft.com/office/drawing/2014/main" id="{E12AF2D2-0D7B-C35A-D6D7-0F8AE3E642B1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7246" r="7246"/>
          <a:stretch/>
        </p:blipFill>
        <p:spPr>
          <a:xfrm>
            <a:off x="5381680" y="1487483"/>
            <a:ext cx="2674344" cy="2674501"/>
          </a:xfrm>
          <a:prstGeom prst="rect">
            <a:avLst/>
          </a:prstGeom>
        </p:spPr>
      </p:pic>
      <p:sp>
        <p:nvSpPr>
          <p:cNvPr id="376" name="Google Shape;376;p32">
            <a:extLst>
              <a:ext uri="{FF2B5EF4-FFF2-40B4-BE49-F238E27FC236}">
                <a16:creationId xmlns:a16="http://schemas.microsoft.com/office/drawing/2014/main" id="{3DA76C26-0C8D-A632-3AA3-CDF1C53E00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885888"/>
            <a:ext cx="42948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프로젝트 기획 동기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377" name="Google Shape;377;p32">
            <a:extLst>
              <a:ext uri="{FF2B5EF4-FFF2-40B4-BE49-F238E27FC236}">
                <a16:creationId xmlns:a16="http://schemas.microsoft.com/office/drawing/2014/main" id="{D859EE62-FCD2-588B-2694-3FD60A8098E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887913"/>
            <a:ext cx="42948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기말고사 기간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,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 공부 시간을 측정하기 위해 </a:t>
            </a:r>
            <a:r>
              <a:rPr lang="ko-KR" altLang="en-US" dirty="0" err="1">
                <a:solidFill>
                  <a:schemeClr val="tx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열품타</a:t>
            </a:r>
            <a:r>
              <a:rPr lang="en-US" altLang="ko-KR" dirty="0">
                <a:solidFill>
                  <a:schemeClr val="tx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(</a:t>
            </a:r>
            <a:r>
              <a:rPr lang="ko-KR" altLang="en-US" dirty="0">
                <a:solidFill>
                  <a:schemeClr val="tx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열정 품은 타이머</a:t>
            </a:r>
            <a:r>
              <a:rPr lang="en-US" altLang="ko-KR" dirty="0">
                <a:solidFill>
                  <a:schemeClr val="tx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)</a:t>
            </a:r>
            <a:r>
              <a:rPr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앱을 사용</a:t>
            </a:r>
            <a:endParaRPr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여러 동기부여 요소들 덕분에 확실히 공부시간이 늘어나는 등 </a:t>
            </a:r>
            <a:r>
              <a:rPr lang="ko-KR" altLang="en-US" dirty="0">
                <a:solidFill>
                  <a:schemeClr val="bg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공부 효과가 높아졌음</a:t>
            </a:r>
            <a:endParaRPr dirty="0">
              <a:solidFill>
                <a:schemeClr val="bg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1000"/>
              </a:spcAft>
              <a:buSzPts val="1200"/>
              <a:buChar char="●"/>
            </a:pP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그러나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,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 </a:t>
            </a:r>
            <a:r>
              <a:rPr lang="ko-KR" altLang="en-US" dirty="0">
                <a:solidFill>
                  <a:schemeClr val="bg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앱을 틀어놓고 딴짓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을 해도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,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 그것을 앱이 확인하지 못해 측정되는 문제가 있었음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1000"/>
              </a:spcAft>
              <a:buSzPts val="1200"/>
              <a:buChar char="●"/>
            </a:pP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이로 인해 </a:t>
            </a:r>
            <a:r>
              <a:rPr lang="ko-KR" altLang="en-US" dirty="0">
                <a:solidFill>
                  <a:schemeClr val="accent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딴짓을 할 경우</a:t>
            </a:r>
            <a:r>
              <a:rPr lang="en-US" altLang="ko-KR" dirty="0">
                <a:solidFill>
                  <a:schemeClr val="accent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  <a:r>
              <a:rPr lang="ko-KR" altLang="en-US" dirty="0">
                <a:solidFill>
                  <a:schemeClr val="accent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타이머가 자동으로 멈추고</a:t>
            </a:r>
            <a:r>
              <a:rPr lang="en-US" altLang="ko-KR" dirty="0">
                <a:solidFill>
                  <a:schemeClr val="accent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  <a:r>
              <a:rPr lang="ko-KR" altLang="en-US" dirty="0">
                <a:solidFill>
                  <a:schemeClr val="accent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동기부여 멘트가 출력되는 기능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이 필요하다고 느꼈음</a:t>
            </a:r>
            <a:endParaRPr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</p:txBody>
      </p:sp>
      <p:sp>
        <p:nvSpPr>
          <p:cNvPr id="378" name="Google Shape;378;p32">
            <a:extLst>
              <a:ext uri="{FF2B5EF4-FFF2-40B4-BE49-F238E27FC236}">
                <a16:creationId xmlns:a16="http://schemas.microsoft.com/office/drawing/2014/main" id="{54D18FEC-72F2-81E7-FCFB-125A5B094505}"/>
              </a:ext>
            </a:extLst>
          </p:cNvPr>
          <p:cNvSpPr/>
          <p:nvPr/>
        </p:nvSpPr>
        <p:spPr>
          <a:xfrm>
            <a:off x="5381680" y="1487483"/>
            <a:ext cx="2674344" cy="159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79" name="Google Shape;379;p32">
            <a:extLst>
              <a:ext uri="{FF2B5EF4-FFF2-40B4-BE49-F238E27FC236}">
                <a16:creationId xmlns:a16="http://schemas.microsoft.com/office/drawing/2014/main" id="{5926C04E-5AC3-1689-673B-0B7A04FBC0FB}"/>
              </a:ext>
            </a:extLst>
          </p:cNvPr>
          <p:cNvGrpSpPr/>
          <p:nvPr/>
        </p:nvGrpSpPr>
        <p:grpSpPr>
          <a:xfrm>
            <a:off x="7034563" y="3360187"/>
            <a:ext cx="1243823" cy="1243823"/>
            <a:chOff x="4653650" y="1256600"/>
            <a:chExt cx="1625700" cy="1625700"/>
          </a:xfrm>
        </p:grpSpPr>
        <p:sp>
          <p:nvSpPr>
            <p:cNvPr id="380" name="Google Shape;380;p32">
              <a:extLst>
                <a:ext uri="{FF2B5EF4-FFF2-40B4-BE49-F238E27FC236}">
                  <a16:creationId xmlns:a16="http://schemas.microsoft.com/office/drawing/2014/main" id="{74C1646D-6DC9-839E-13B6-97B4260A48DD}"/>
                </a:ext>
              </a:extLst>
            </p:cNvPr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1" name="Google Shape;381;p32">
              <a:extLst>
                <a:ext uri="{FF2B5EF4-FFF2-40B4-BE49-F238E27FC236}">
                  <a16:creationId xmlns:a16="http://schemas.microsoft.com/office/drawing/2014/main" id="{AC948580-58B3-3E7C-E6CE-BDA65AEB629A}"/>
                </a:ext>
              </a:extLst>
            </p:cNvPr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382" name="Google Shape;382;p32">
            <a:extLst>
              <a:ext uri="{FF2B5EF4-FFF2-40B4-BE49-F238E27FC236}">
                <a16:creationId xmlns:a16="http://schemas.microsoft.com/office/drawing/2014/main" id="{74A517BE-B3DF-06A8-DBBF-F93F3CBB5A48}"/>
              </a:ext>
            </a:extLst>
          </p:cNvPr>
          <p:cNvSpPr/>
          <p:nvPr/>
        </p:nvSpPr>
        <p:spPr>
          <a:xfrm>
            <a:off x="7330408" y="3656017"/>
            <a:ext cx="652151" cy="652151"/>
          </a:xfrm>
          <a:custGeom>
            <a:avLst/>
            <a:gdLst/>
            <a:ahLst/>
            <a:cxnLst/>
            <a:rect l="l" t="t" r="r" b="b"/>
            <a:pathLst>
              <a:path w="1618" h="1618" extrusionOk="0">
                <a:moveTo>
                  <a:pt x="1492" y="1491"/>
                </a:moveTo>
                <a:lnTo>
                  <a:pt x="1245" y="1491"/>
                </a:lnTo>
                <a:lnTo>
                  <a:pt x="1245" y="1057"/>
                </a:lnTo>
                <a:cubicBezTo>
                  <a:pt x="1245" y="1022"/>
                  <a:pt x="1217" y="994"/>
                  <a:pt x="1182" y="994"/>
                </a:cubicBezTo>
                <a:lnTo>
                  <a:pt x="436" y="994"/>
                </a:lnTo>
                <a:cubicBezTo>
                  <a:pt x="401" y="994"/>
                  <a:pt x="373" y="1022"/>
                  <a:pt x="373" y="1057"/>
                </a:cubicBezTo>
                <a:lnTo>
                  <a:pt x="373" y="1491"/>
                </a:lnTo>
                <a:lnTo>
                  <a:pt x="126" y="1491"/>
                </a:lnTo>
                <a:lnTo>
                  <a:pt x="126" y="1430"/>
                </a:lnTo>
                <a:cubicBezTo>
                  <a:pt x="126" y="1154"/>
                  <a:pt x="290" y="914"/>
                  <a:pt x="530" y="807"/>
                </a:cubicBezTo>
                <a:cubicBezTo>
                  <a:pt x="692" y="934"/>
                  <a:pt x="923" y="936"/>
                  <a:pt x="1088" y="807"/>
                </a:cubicBezTo>
                <a:cubicBezTo>
                  <a:pt x="1328" y="914"/>
                  <a:pt x="1492" y="1154"/>
                  <a:pt x="1492" y="1430"/>
                </a:cubicBezTo>
                <a:lnTo>
                  <a:pt x="1492" y="1491"/>
                </a:lnTo>
                <a:moveTo>
                  <a:pt x="499" y="1120"/>
                </a:moveTo>
                <a:lnTo>
                  <a:pt x="1119" y="1120"/>
                </a:lnTo>
                <a:lnTo>
                  <a:pt x="1119" y="1491"/>
                </a:lnTo>
                <a:lnTo>
                  <a:pt x="499" y="1491"/>
                </a:lnTo>
                <a:lnTo>
                  <a:pt x="499" y="1120"/>
                </a:lnTo>
                <a:moveTo>
                  <a:pt x="809" y="127"/>
                </a:moveTo>
                <a:cubicBezTo>
                  <a:pt x="912" y="127"/>
                  <a:pt x="1004" y="174"/>
                  <a:pt x="1063" y="249"/>
                </a:cubicBezTo>
                <a:lnTo>
                  <a:pt x="555" y="249"/>
                </a:lnTo>
                <a:cubicBezTo>
                  <a:pt x="615" y="175"/>
                  <a:pt x="706" y="127"/>
                  <a:pt x="809" y="127"/>
                </a:cubicBezTo>
                <a:moveTo>
                  <a:pt x="872" y="375"/>
                </a:moveTo>
                <a:cubicBezTo>
                  <a:pt x="873" y="375"/>
                  <a:pt x="1171" y="376"/>
                  <a:pt x="1172" y="376"/>
                </a:cubicBezTo>
                <a:cubicBezTo>
                  <a:pt x="1177" y="376"/>
                  <a:pt x="1181" y="380"/>
                  <a:pt x="1181" y="385"/>
                </a:cubicBezTo>
                <a:cubicBezTo>
                  <a:pt x="1181" y="521"/>
                  <a:pt x="1015" y="591"/>
                  <a:pt x="918" y="494"/>
                </a:cubicBezTo>
                <a:cubicBezTo>
                  <a:pt x="865" y="442"/>
                  <a:pt x="873" y="379"/>
                  <a:pt x="872" y="375"/>
                </a:cubicBezTo>
                <a:moveTo>
                  <a:pt x="562" y="663"/>
                </a:moveTo>
                <a:cubicBezTo>
                  <a:pt x="658" y="673"/>
                  <a:pt x="749" y="634"/>
                  <a:pt x="809" y="561"/>
                </a:cubicBezTo>
                <a:cubicBezTo>
                  <a:pt x="869" y="634"/>
                  <a:pt x="960" y="673"/>
                  <a:pt x="1056" y="663"/>
                </a:cubicBezTo>
                <a:cubicBezTo>
                  <a:pt x="925" y="815"/>
                  <a:pt x="692" y="814"/>
                  <a:pt x="562" y="663"/>
                </a:cubicBezTo>
                <a:moveTo>
                  <a:pt x="701" y="494"/>
                </a:moveTo>
                <a:cubicBezTo>
                  <a:pt x="603" y="591"/>
                  <a:pt x="437" y="521"/>
                  <a:pt x="437" y="385"/>
                </a:cubicBezTo>
                <a:cubicBezTo>
                  <a:pt x="437" y="380"/>
                  <a:pt x="441" y="375"/>
                  <a:pt x="446" y="375"/>
                </a:cubicBezTo>
                <a:lnTo>
                  <a:pt x="746" y="375"/>
                </a:lnTo>
                <a:cubicBezTo>
                  <a:pt x="745" y="379"/>
                  <a:pt x="753" y="442"/>
                  <a:pt x="701" y="494"/>
                </a:cubicBezTo>
                <a:moveTo>
                  <a:pt x="1179" y="710"/>
                </a:moveTo>
                <a:cubicBezTo>
                  <a:pt x="1212" y="664"/>
                  <a:pt x="1235" y="612"/>
                  <a:pt x="1249" y="556"/>
                </a:cubicBezTo>
                <a:cubicBezTo>
                  <a:pt x="1287" y="508"/>
                  <a:pt x="1307" y="447"/>
                  <a:pt x="1307" y="385"/>
                </a:cubicBezTo>
                <a:cubicBezTo>
                  <a:pt x="1307" y="326"/>
                  <a:pt x="1269" y="275"/>
                  <a:pt x="1216" y="257"/>
                </a:cubicBezTo>
                <a:cubicBezTo>
                  <a:pt x="1143" y="104"/>
                  <a:pt x="988" y="0"/>
                  <a:pt x="809" y="0"/>
                </a:cubicBezTo>
                <a:cubicBezTo>
                  <a:pt x="631" y="0"/>
                  <a:pt x="475" y="104"/>
                  <a:pt x="402" y="257"/>
                </a:cubicBezTo>
                <a:cubicBezTo>
                  <a:pt x="349" y="275"/>
                  <a:pt x="311" y="326"/>
                  <a:pt x="311" y="385"/>
                </a:cubicBezTo>
                <a:cubicBezTo>
                  <a:pt x="311" y="447"/>
                  <a:pt x="332" y="508"/>
                  <a:pt x="370" y="556"/>
                </a:cubicBezTo>
                <a:cubicBezTo>
                  <a:pt x="383" y="612"/>
                  <a:pt x="406" y="664"/>
                  <a:pt x="439" y="710"/>
                </a:cubicBezTo>
                <a:cubicBezTo>
                  <a:pt x="178" y="844"/>
                  <a:pt x="0" y="1117"/>
                  <a:pt x="0" y="1430"/>
                </a:cubicBezTo>
                <a:lnTo>
                  <a:pt x="0" y="1554"/>
                </a:lnTo>
                <a:cubicBezTo>
                  <a:pt x="0" y="1589"/>
                  <a:pt x="28" y="1618"/>
                  <a:pt x="63" y="1618"/>
                </a:cubicBezTo>
                <a:lnTo>
                  <a:pt x="1555" y="1618"/>
                </a:lnTo>
                <a:cubicBezTo>
                  <a:pt x="1590" y="1618"/>
                  <a:pt x="1618" y="1589"/>
                  <a:pt x="1618" y="1554"/>
                </a:cubicBezTo>
                <a:lnTo>
                  <a:pt x="1618" y="1430"/>
                </a:lnTo>
                <a:cubicBezTo>
                  <a:pt x="1618" y="1117"/>
                  <a:pt x="1440" y="845"/>
                  <a:pt x="1179" y="7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3234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>
          <a:extLst>
            <a:ext uri="{FF2B5EF4-FFF2-40B4-BE49-F238E27FC236}">
              <a16:creationId xmlns:a16="http://schemas.microsoft.com/office/drawing/2014/main" id="{B75C1ED4-A756-A7C6-50B2-FF1A471FB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34">
            <a:extLst>
              <a:ext uri="{FF2B5EF4-FFF2-40B4-BE49-F238E27FC236}">
                <a16:creationId xmlns:a16="http://schemas.microsoft.com/office/drawing/2014/main" id="{AC9F1FEC-392F-5ED3-C5FB-4FB25D5B3328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3804" r="9159"/>
          <a:stretch/>
        </p:blipFill>
        <p:spPr>
          <a:xfrm>
            <a:off x="946250" y="1075925"/>
            <a:ext cx="2818202" cy="3295799"/>
          </a:xfrm>
          <a:prstGeom prst="rect">
            <a:avLst/>
          </a:prstGeom>
        </p:spPr>
      </p:pic>
      <p:sp>
        <p:nvSpPr>
          <p:cNvPr id="402" name="Google Shape;402;p34">
            <a:extLst>
              <a:ext uri="{FF2B5EF4-FFF2-40B4-BE49-F238E27FC236}">
                <a16:creationId xmlns:a16="http://schemas.microsoft.com/office/drawing/2014/main" id="{9AB45E06-E917-FA6C-C85B-2BAAE8B82A4A}"/>
              </a:ext>
            </a:extLst>
          </p:cNvPr>
          <p:cNvSpPr/>
          <p:nvPr/>
        </p:nvSpPr>
        <p:spPr>
          <a:xfrm>
            <a:off x="946249" y="1075925"/>
            <a:ext cx="2818200" cy="159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03" name="Google Shape;403;p34">
            <a:extLst>
              <a:ext uri="{FF2B5EF4-FFF2-40B4-BE49-F238E27FC236}">
                <a16:creationId xmlns:a16="http://schemas.microsoft.com/office/drawing/2014/main" id="{FD6562BB-5C9A-FA7A-9981-227CE5D2EF2B}"/>
              </a:ext>
            </a:extLst>
          </p:cNvPr>
          <p:cNvGrpSpPr/>
          <p:nvPr/>
        </p:nvGrpSpPr>
        <p:grpSpPr>
          <a:xfrm>
            <a:off x="3388783" y="783112"/>
            <a:ext cx="1243823" cy="1243823"/>
            <a:chOff x="4653650" y="1256600"/>
            <a:chExt cx="1625700" cy="1625700"/>
          </a:xfrm>
        </p:grpSpPr>
        <p:sp>
          <p:nvSpPr>
            <p:cNvPr id="404" name="Google Shape;404;p34">
              <a:extLst>
                <a:ext uri="{FF2B5EF4-FFF2-40B4-BE49-F238E27FC236}">
                  <a16:creationId xmlns:a16="http://schemas.microsoft.com/office/drawing/2014/main" id="{0F1D2341-0635-EFF2-64BE-3539344DD9B5}"/>
                </a:ext>
              </a:extLst>
            </p:cNvPr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5" name="Google Shape;405;p34">
              <a:extLst>
                <a:ext uri="{FF2B5EF4-FFF2-40B4-BE49-F238E27FC236}">
                  <a16:creationId xmlns:a16="http://schemas.microsoft.com/office/drawing/2014/main" id="{163E1931-7D28-FB0A-D60C-6F56E894391E}"/>
                </a:ext>
              </a:extLst>
            </p:cNvPr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06" name="Google Shape;406;p34">
            <a:extLst>
              <a:ext uri="{FF2B5EF4-FFF2-40B4-BE49-F238E27FC236}">
                <a16:creationId xmlns:a16="http://schemas.microsoft.com/office/drawing/2014/main" id="{46C2D25B-5227-0BC2-643D-FCE9E84E1478}"/>
              </a:ext>
            </a:extLst>
          </p:cNvPr>
          <p:cNvSpPr/>
          <p:nvPr/>
        </p:nvSpPr>
        <p:spPr>
          <a:xfrm>
            <a:off x="3667125" y="1121927"/>
            <a:ext cx="652149" cy="651767"/>
          </a:xfrm>
          <a:custGeom>
            <a:avLst/>
            <a:gdLst/>
            <a:ahLst/>
            <a:cxnLst/>
            <a:rect l="l" t="t" r="r" b="b"/>
            <a:pathLst>
              <a:path w="1619" h="1618" extrusionOk="0">
                <a:moveTo>
                  <a:pt x="1020" y="883"/>
                </a:moveTo>
                <a:lnTo>
                  <a:pt x="1201" y="747"/>
                </a:lnTo>
                <a:lnTo>
                  <a:pt x="1020" y="611"/>
                </a:lnTo>
                <a:cubicBezTo>
                  <a:pt x="992" y="590"/>
                  <a:pt x="987" y="551"/>
                  <a:pt x="1008" y="523"/>
                </a:cubicBezTo>
                <a:cubicBezTo>
                  <a:pt x="1028" y="495"/>
                  <a:pt x="1068" y="489"/>
                  <a:pt x="1096" y="510"/>
                </a:cubicBezTo>
                <a:lnTo>
                  <a:pt x="1345" y="697"/>
                </a:lnTo>
                <a:cubicBezTo>
                  <a:pt x="1378" y="722"/>
                  <a:pt x="1378" y="772"/>
                  <a:pt x="1345" y="798"/>
                </a:cubicBezTo>
                <a:lnTo>
                  <a:pt x="1096" y="984"/>
                </a:lnTo>
                <a:cubicBezTo>
                  <a:pt x="1068" y="1005"/>
                  <a:pt x="1028" y="999"/>
                  <a:pt x="1008" y="972"/>
                </a:cubicBezTo>
                <a:cubicBezTo>
                  <a:pt x="987" y="944"/>
                  <a:pt x="992" y="904"/>
                  <a:pt x="1020" y="883"/>
                </a:cubicBezTo>
                <a:moveTo>
                  <a:pt x="523" y="697"/>
                </a:moveTo>
                <a:lnTo>
                  <a:pt x="772" y="510"/>
                </a:lnTo>
                <a:cubicBezTo>
                  <a:pt x="799" y="489"/>
                  <a:pt x="839" y="495"/>
                  <a:pt x="860" y="523"/>
                </a:cubicBezTo>
                <a:cubicBezTo>
                  <a:pt x="881" y="551"/>
                  <a:pt x="875" y="590"/>
                  <a:pt x="847" y="611"/>
                </a:cubicBezTo>
                <a:lnTo>
                  <a:pt x="666" y="747"/>
                </a:lnTo>
                <a:lnTo>
                  <a:pt x="847" y="883"/>
                </a:lnTo>
                <a:cubicBezTo>
                  <a:pt x="875" y="904"/>
                  <a:pt x="881" y="944"/>
                  <a:pt x="860" y="972"/>
                </a:cubicBezTo>
                <a:cubicBezTo>
                  <a:pt x="839" y="1000"/>
                  <a:pt x="799" y="1005"/>
                  <a:pt x="772" y="984"/>
                </a:cubicBezTo>
                <a:lnTo>
                  <a:pt x="523" y="798"/>
                </a:lnTo>
                <a:cubicBezTo>
                  <a:pt x="489" y="772"/>
                  <a:pt x="489" y="722"/>
                  <a:pt x="523" y="697"/>
                </a:cubicBezTo>
                <a:moveTo>
                  <a:pt x="1492" y="1307"/>
                </a:moveTo>
                <a:cubicBezTo>
                  <a:pt x="1492" y="1409"/>
                  <a:pt x="1409" y="1492"/>
                  <a:pt x="1307" y="1492"/>
                </a:cubicBezTo>
                <a:cubicBezTo>
                  <a:pt x="1205" y="1492"/>
                  <a:pt x="1121" y="1409"/>
                  <a:pt x="1121" y="1307"/>
                </a:cubicBezTo>
                <a:cubicBezTo>
                  <a:pt x="1121" y="1272"/>
                  <a:pt x="1093" y="1243"/>
                  <a:pt x="1058" y="1243"/>
                </a:cubicBezTo>
                <a:lnTo>
                  <a:pt x="375" y="1243"/>
                </a:lnTo>
                <a:lnTo>
                  <a:pt x="375" y="127"/>
                </a:lnTo>
                <a:lnTo>
                  <a:pt x="1492" y="127"/>
                </a:lnTo>
                <a:lnTo>
                  <a:pt x="1492" y="1307"/>
                </a:lnTo>
                <a:moveTo>
                  <a:pt x="312" y="1492"/>
                </a:moveTo>
                <a:cubicBezTo>
                  <a:pt x="232" y="1492"/>
                  <a:pt x="164" y="1441"/>
                  <a:pt x="138" y="1370"/>
                </a:cubicBezTo>
                <a:lnTo>
                  <a:pt x="1001" y="1370"/>
                </a:lnTo>
                <a:cubicBezTo>
                  <a:pt x="1011" y="1415"/>
                  <a:pt x="1030" y="1456"/>
                  <a:pt x="1056" y="1492"/>
                </a:cubicBezTo>
                <a:lnTo>
                  <a:pt x="312" y="1492"/>
                </a:lnTo>
                <a:moveTo>
                  <a:pt x="1555" y="0"/>
                </a:moveTo>
                <a:lnTo>
                  <a:pt x="312" y="0"/>
                </a:lnTo>
                <a:cubicBezTo>
                  <a:pt x="277" y="0"/>
                  <a:pt x="249" y="28"/>
                  <a:pt x="249" y="63"/>
                </a:cubicBezTo>
                <a:lnTo>
                  <a:pt x="249" y="1243"/>
                </a:lnTo>
                <a:lnTo>
                  <a:pt x="64" y="1243"/>
                </a:lnTo>
                <a:cubicBezTo>
                  <a:pt x="29" y="1243"/>
                  <a:pt x="0" y="1272"/>
                  <a:pt x="0" y="1307"/>
                </a:cubicBezTo>
                <a:cubicBezTo>
                  <a:pt x="0" y="1478"/>
                  <a:pt x="140" y="1618"/>
                  <a:pt x="312" y="1618"/>
                </a:cubicBezTo>
                <a:lnTo>
                  <a:pt x="1307" y="1618"/>
                </a:lnTo>
                <a:cubicBezTo>
                  <a:pt x="1479" y="1618"/>
                  <a:pt x="1619" y="1478"/>
                  <a:pt x="1619" y="1307"/>
                </a:cubicBezTo>
                <a:lnTo>
                  <a:pt x="1619" y="63"/>
                </a:lnTo>
                <a:cubicBezTo>
                  <a:pt x="1619" y="28"/>
                  <a:pt x="1590" y="0"/>
                  <a:pt x="15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34">
            <a:extLst>
              <a:ext uri="{FF2B5EF4-FFF2-40B4-BE49-F238E27FC236}">
                <a16:creationId xmlns:a16="http://schemas.microsoft.com/office/drawing/2014/main" id="{0A48CCA2-8A71-B46A-C2D2-FF23DCB5E7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67150" y="3453725"/>
            <a:ext cx="3258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500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프로젝트 개발</a:t>
            </a:r>
            <a:endParaRPr sz="3500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408" name="Google Shape;408;p34">
            <a:extLst>
              <a:ext uri="{FF2B5EF4-FFF2-40B4-BE49-F238E27FC236}">
                <a16:creationId xmlns:a16="http://schemas.microsoft.com/office/drawing/2014/main" id="{5676CBE2-E21F-2799-A470-4DAF952B858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867150" y="2296925"/>
            <a:ext cx="1724700" cy="9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2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5FC036-7FCE-1753-CAEC-2E4C64DD62E1}"/>
              </a:ext>
            </a:extLst>
          </p:cNvPr>
          <p:cNvSpPr txBox="1"/>
          <p:nvPr/>
        </p:nvSpPr>
        <p:spPr>
          <a:xfrm>
            <a:off x="9597224" y="28863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8622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>
          <a:extLst>
            <a:ext uri="{FF2B5EF4-FFF2-40B4-BE49-F238E27FC236}">
              <a16:creationId xmlns:a16="http://schemas.microsoft.com/office/drawing/2014/main" id="{67580234-B427-3587-B304-C64541324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0">
            <a:extLst>
              <a:ext uri="{FF2B5EF4-FFF2-40B4-BE49-F238E27FC236}">
                <a16:creationId xmlns:a16="http://schemas.microsoft.com/office/drawing/2014/main" id="{0471ECF9-B29C-CB35-E891-C2C4E838B1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주요 사용 부품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6" name="Google Shape;388;p33">
            <a:extLst>
              <a:ext uri="{FF2B5EF4-FFF2-40B4-BE49-F238E27FC236}">
                <a16:creationId xmlns:a16="http://schemas.microsoft.com/office/drawing/2014/main" id="{F33F2118-1CE5-80BD-E8C6-9DBCE6727A4D}"/>
              </a:ext>
            </a:extLst>
          </p:cNvPr>
          <p:cNvSpPr txBox="1">
            <a:spLocks/>
          </p:cNvSpPr>
          <p:nvPr/>
        </p:nvSpPr>
        <p:spPr>
          <a:xfrm>
            <a:off x="1678003" y="3555708"/>
            <a:ext cx="2348100" cy="449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drich"/>
              <a:buNone/>
              <a:defRPr sz="2000" b="1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drich"/>
              <a:buNone/>
              <a:defRPr sz="2400" b="1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drich"/>
              <a:buNone/>
              <a:defRPr sz="2400" b="1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drich"/>
              <a:buNone/>
              <a:defRPr sz="2400" b="1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drich"/>
              <a:buNone/>
              <a:defRPr sz="2400" b="1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drich"/>
              <a:buNone/>
              <a:defRPr sz="2400" b="1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drich"/>
              <a:buNone/>
              <a:defRPr sz="2400" b="1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drich"/>
              <a:buNone/>
              <a:defRPr sz="2400" b="1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drich"/>
              <a:buNone/>
              <a:defRPr sz="2400" b="1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pPr marL="0" indent="0"/>
            <a:r>
              <a:rPr lang="en-US" b="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Arduino UNO</a:t>
            </a:r>
          </a:p>
        </p:txBody>
      </p:sp>
      <p:sp>
        <p:nvSpPr>
          <p:cNvPr id="7" name="Google Shape;389;p33">
            <a:extLst>
              <a:ext uri="{FF2B5EF4-FFF2-40B4-BE49-F238E27FC236}">
                <a16:creationId xmlns:a16="http://schemas.microsoft.com/office/drawing/2014/main" id="{025F4075-3894-538D-8141-D681BD5F43F4}"/>
              </a:ext>
            </a:extLst>
          </p:cNvPr>
          <p:cNvSpPr txBox="1">
            <a:spLocks/>
          </p:cNvSpPr>
          <p:nvPr/>
        </p:nvSpPr>
        <p:spPr>
          <a:xfrm>
            <a:off x="5200159" y="3555708"/>
            <a:ext cx="2348100" cy="4491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>
                <a:solidFill>
                  <a:schemeClr val="accent6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ESP32-CAM</a:t>
            </a:r>
          </a:p>
        </p:txBody>
      </p:sp>
      <p:sp>
        <p:nvSpPr>
          <p:cNvPr id="8" name="Google Shape;390;p33">
            <a:extLst>
              <a:ext uri="{FF2B5EF4-FFF2-40B4-BE49-F238E27FC236}">
                <a16:creationId xmlns:a16="http://schemas.microsoft.com/office/drawing/2014/main" id="{5D05E12D-4D92-628B-C525-033F5A9D376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003" y="4004889"/>
            <a:ext cx="2348100" cy="449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펌웨어 업로드 및 여러 하드웨어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부품 제어를 위해 사용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</p:txBody>
      </p:sp>
      <p:sp>
        <p:nvSpPr>
          <p:cNvPr id="9" name="Google Shape;391;p33">
            <a:extLst>
              <a:ext uri="{FF2B5EF4-FFF2-40B4-BE49-F238E27FC236}">
                <a16:creationId xmlns:a16="http://schemas.microsoft.com/office/drawing/2014/main" id="{FE596132-C63C-7A32-A979-94B64BBADB0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200155" y="4004889"/>
            <a:ext cx="2348100" cy="449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공부 상태 확인 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AI 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모델 구동 및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0" lvl="0" indent="0"/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집중 상태 감지를 위해 사용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</p:txBody>
      </p:sp>
      <p:pic>
        <p:nvPicPr>
          <p:cNvPr id="16" name="그림 15" descr="전자제품, 전자 공학, 회로 구성요소, 전자 부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44E9F99-19F7-1A2F-AC96-9904DB561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299" y="1517995"/>
            <a:ext cx="1967812" cy="1967812"/>
          </a:xfrm>
          <a:prstGeom prst="rect">
            <a:avLst/>
          </a:prstGeom>
        </p:spPr>
      </p:pic>
      <p:pic>
        <p:nvPicPr>
          <p:cNvPr id="17" name="그림 16" descr="전자제품, 전자 부품, 회로 구성요소, 전자 공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5059EE2-4FD4-8797-1275-53D3D7D86E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3320" y="1592748"/>
            <a:ext cx="2727460" cy="181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99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>
          <a:extLst>
            <a:ext uri="{FF2B5EF4-FFF2-40B4-BE49-F238E27FC236}">
              <a16:creationId xmlns:a16="http://schemas.microsoft.com/office/drawing/2014/main" id="{D49EF3F4-7D39-5E2A-4667-61EEA11BF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3">
            <a:extLst>
              <a:ext uri="{FF2B5EF4-FFF2-40B4-BE49-F238E27FC236}">
                <a16:creationId xmlns:a16="http://schemas.microsoft.com/office/drawing/2014/main" id="{F3211244-3992-8794-B5A0-D032C2C93DA2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851225" y="3173216"/>
            <a:ext cx="2348100" cy="807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Arduino IDE</a:t>
            </a:r>
            <a:endParaRPr b="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389" name="Google Shape;389;p33">
            <a:extLst>
              <a:ext uri="{FF2B5EF4-FFF2-40B4-BE49-F238E27FC236}">
                <a16:creationId xmlns:a16="http://schemas.microsoft.com/office/drawing/2014/main" id="{90507AD5-2341-3A76-7836-BEF05C6C470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397954" y="3173216"/>
            <a:ext cx="2348100" cy="807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TensorFlow</a:t>
            </a:r>
            <a:endParaRPr b="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390" name="Google Shape;390;p33">
            <a:extLst>
              <a:ext uri="{FF2B5EF4-FFF2-40B4-BE49-F238E27FC236}">
                <a16:creationId xmlns:a16="http://schemas.microsoft.com/office/drawing/2014/main" id="{F3C65230-B357-1A0A-AA9A-31AE25C2D8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51225" y="3962477"/>
            <a:ext cx="2348100" cy="7071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아두이노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 보드에 펌웨어를 업로드하고 하드웨어 동작을 제어하기 위해 사용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</p:txBody>
      </p:sp>
      <p:sp>
        <p:nvSpPr>
          <p:cNvPr id="391" name="Google Shape;391;p33">
            <a:extLst>
              <a:ext uri="{FF2B5EF4-FFF2-40B4-BE49-F238E27FC236}">
                <a16:creationId xmlns:a16="http://schemas.microsoft.com/office/drawing/2014/main" id="{E68A7897-3F52-4FF4-F5BC-45BCD7EB0BB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97950" y="3962478"/>
            <a:ext cx="2348100" cy="449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공부 상태를 확인하는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0" lvl="0" indent="0"/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AI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 모델을 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ESP32-CAM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에서 구동하기 위해 사용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0" lvl="0" indent="0"/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</p:txBody>
      </p:sp>
      <p:sp>
        <p:nvSpPr>
          <p:cNvPr id="392" name="Google Shape;392;p33">
            <a:extLst>
              <a:ext uri="{FF2B5EF4-FFF2-40B4-BE49-F238E27FC236}">
                <a16:creationId xmlns:a16="http://schemas.microsoft.com/office/drawing/2014/main" id="{3071C8BC-3B9F-3D0E-B409-946EF54E32F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944675" y="3962479"/>
            <a:ext cx="2348100" cy="449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altLang="ko-KR" sz="1100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AI </a:t>
            </a:r>
            <a:r>
              <a:rPr lang="ko-KR" altLang="en-US" sz="1100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모델을 학습시키기 위해 사용</a:t>
            </a:r>
            <a:endParaRPr lang="en-US" altLang="ko-KR" sz="1100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0" lvl="0" indent="0"/>
            <a:r>
              <a:rPr lang="ko-KR" altLang="en-US" sz="1100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해당 프로그램에서 학습 후 </a:t>
            </a:r>
            <a:r>
              <a:rPr lang="en-US" altLang="ko-KR" sz="1100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TensorFlow(.</a:t>
            </a:r>
            <a:r>
              <a:rPr lang="en-US" altLang="ko-KR" sz="1100" dirty="0" err="1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tflite</a:t>
            </a:r>
            <a:r>
              <a:rPr lang="en-US" altLang="ko-KR" sz="1100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) </a:t>
            </a:r>
            <a:r>
              <a:rPr lang="ko-KR" altLang="en-US" sz="1100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파일로 변환</a:t>
            </a:r>
            <a:endParaRPr lang="en-US" altLang="ko-KR" sz="1100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</p:txBody>
      </p:sp>
      <p:sp>
        <p:nvSpPr>
          <p:cNvPr id="393" name="Google Shape;393;p33">
            <a:extLst>
              <a:ext uri="{FF2B5EF4-FFF2-40B4-BE49-F238E27FC236}">
                <a16:creationId xmlns:a16="http://schemas.microsoft.com/office/drawing/2014/main" id="{3AD73320-216F-EB98-29CC-FA09E76F0E65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944675" y="3173216"/>
            <a:ext cx="2348100" cy="8079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b="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Teachable</a:t>
            </a:r>
            <a:r>
              <a:rPr lang="ko-KR" altLang="en-US" sz="1600" b="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b="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Machine</a:t>
            </a:r>
            <a:endParaRPr sz="1600" b="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Google Shape;492;p40">
            <a:extLst>
              <a:ext uri="{FF2B5EF4-FFF2-40B4-BE49-F238E27FC236}">
                <a16:creationId xmlns:a16="http://schemas.microsoft.com/office/drawing/2014/main" id="{EEEE67E5-D71A-B95D-8D65-31EB7C0050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주요 사용 기술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pic>
        <p:nvPicPr>
          <p:cNvPr id="15" name="그림 14" descr="상징, 스크린샷, 그래픽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0E2FE2B-B248-4783-83F1-2A7D0BE1B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78" y="1696019"/>
            <a:ext cx="1328794" cy="1328794"/>
          </a:xfrm>
          <a:prstGeom prst="rect">
            <a:avLst/>
          </a:prstGeom>
        </p:spPr>
      </p:pic>
      <p:pic>
        <p:nvPicPr>
          <p:cNvPr id="3" name="그림 2" descr="폰트, 로고, 텍스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C63253B-43E6-0CF7-1DB2-59A6D4A79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1270215"/>
            <a:ext cx="1828800" cy="1828800"/>
          </a:xfrm>
          <a:prstGeom prst="rect">
            <a:avLst/>
          </a:prstGeom>
        </p:spPr>
      </p:pic>
      <p:pic>
        <p:nvPicPr>
          <p:cNvPr id="13" name="그림 12" descr="로고, 상징, 폰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1C15D0B-1812-04C5-141F-742CE8C3C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0000" y="1551691"/>
            <a:ext cx="1617450" cy="161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156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>
          <a:extLst>
            <a:ext uri="{FF2B5EF4-FFF2-40B4-BE49-F238E27FC236}">
              <a16:creationId xmlns:a16="http://schemas.microsoft.com/office/drawing/2014/main" id="{92B1D721-CE5A-BF2C-0EC5-3E9343B97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2">
            <a:extLst>
              <a:ext uri="{FF2B5EF4-FFF2-40B4-BE49-F238E27FC236}">
                <a16:creationId xmlns:a16="http://schemas.microsoft.com/office/drawing/2014/main" id="{F510DF60-F391-AEFD-A01F-63598C8D76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885888"/>
            <a:ext cx="42948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공부 상태 확인 </a:t>
            </a:r>
            <a:r>
              <a:rPr lang="en-US" altLang="ko-KR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AI</a:t>
            </a:r>
            <a:endParaRPr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441FE38-DB6D-BA81-17CF-BE4C25F196DF}"/>
              </a:ext>
            </a:extLst>
          </p:cNvPr>
          <p:cNvGrpSpPr/>
          <p:nvPr/>
        </p:nvGrpSpPr>
        <p:grpSpPr>
          <a:xfrm>
            <a:off x="6008522" y="885888"/>
            <a:ext cx="2002651" cy="3811967"/>
            <a:chOff x="5637291" y="771277"/>
            <a:chExt cx="2002651" cy="3811967"/>
          </a:xfrm>
        </p:grpSpPr>
        <p:pic>
          <p:nvPicPr>
            <p:cNvPr id="2" name="AI모듈 시연영상">
              <a:hlinkClick r:id="" action="ppaction://media"/>
              <a:extLst>
                <a:ext uri="{FF2B5EF4-FFF2-40B4-BE49-F238E27FC236}">
                  <a16:creationId xmlns:a16="http://schemas.microsoft.com/office/drawing/2014/main" id="{CC3C7A32-1A59-8543-5F70-1E56954FD54C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rcRect t="-172" b="3823"/>
            <a:stretch>
              <a:fillRect/>
            </a:stretch>
          </p:blipFill>
          <p:spPr>
            <a:xfrm>
              <a:off x="5637291" y="771277"/>
              <a:ext cx="2002651" cy="3811967"/>
            </a:xfrm>
            <a:prstGeom prst="rect">
              <a:avLst/>
            </a:prstGeom>
          </p:spPr>
        </p:pic>
        <p:sp>
          <p:nvSpPr>
            <p:cNvPr id="378" name="Google Shape;378;p32">
              <a:extLst>
                <a:ext uri="{FF2B5EF4-FFF2-40B4-BE49-F238E27FC236}">
                  <a16:creationId xmlns:a16="http://schemas.microsoft.com/office/drawing/2014/main" id="{CA1804D2-67B9-D9D4-211E-08ECF52D45D8}"/>
                </a:ext>
              </a:extLst>
            </p:cNvPr>
            <p:cNvSpPr/>
            <p:nvPr/>
          </p:nvSpPr>
          <p:spPr>
            <a:xfrm>
              <a:off x="5637291" y="771277"/>
              <a:ext cx="2002651" cy="159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6" name="Google Shape;377;p32">
            <a:extLst>
              <a:ext uri="{FF2B5EF4-FFF2-40B4-BE49-F238E27FC236}">
                <a16:creationId xmlns:a16="http://schemas.microsoft.com/office/drawing/2014/main" id="{23E0A7A7-024C-9EC9-3B8F-EA4BFBD060F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887913"/>
            <a:ext cx="42948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공부 상태를 확인하기 위해 </a:t>
            </a:r>
            <a:r>
              <a:rPr lang="en-US" altLang="ko-KR" dirty="0">
                <a:solidFill>
                  <a:schemeClr val="tx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AI</a:t>
            </a:r>
            <a:r>
              <a:rPr lang="ko-KR" altLang="en-US" dirty="0">
                <a:solidFill>
                  <a:schemeClr val="tx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모델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을 사용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동작 인식 기반으로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,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 </a:t>
            </a:r>
            <a:r>
              <a:rPr lang="ko-KR" altLang="en-US" dirty="0">
                <a:solidFill>
                  <a:schemeClr val="accent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책상에 손을 올리고 연필을 잡는 자세를 취하고</a:t>
            </a:r>
            <a:r>
              <a:rPr lang="en-US" altLang="ko-KR" dirty="0">
                <a:solidFill>
                  <a:schemeClr val="accent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</a:t>
            </a:r>
            <a:r>
              <a:rPr lang="ko-KR" altLang="en-US" dirty="0">
                <a:solidFill>
                  <a:schemeClr val="accent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고개가 밑으로 향할 때 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집중으로 판단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Teachable Machine 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프로그램으로 학습 후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,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 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TensorFlow 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모델로 변환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,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 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ESP32-CAM</a:t>
            </a:r>
            <a:r>
              <a:rPr lang="ko-KR" altLang="en-US" dirty="0" err="1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에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 업로드해서 사용</a:t>
            </a:r>
            <a:endParaRPr lang="en-US" altLang="ko-KR" dirty="0">
              <a:latin typeface="Gmarket Sans TTF Light" panose="02000000000000000000" pitchFamily="2" charset="-128"/>
              <a:ea typeface="Gmarket Sans TTF Light" panose="02000000000000000000" pitchFamily="2" charset="-128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현재 </a:t>
            </a:r>
            <a:r>
              <a:rPr lang="en-US" altLang="ko-KR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AI </a:t>
            </a:r>
            <a:r>
              <a:rPr lang="ko-KR" altLang="en-US" dirty="0">
                <a:latin typeface="Gmarket Sans TTF Light" panose="02000000000000000000" pitchFamily="2" charset="-128"/>
                <a:ea typeface="Gmarket Sans TTF Light" panose="02000000000000000000" pitchFamily="2" charset="-128"/>
              </a:rPr>
              <a:t>학습 </a:t>
            </a:r>
            <a:r>
              <a:rPr lang="ko-KR" altLang="en-US" dirty="0">
                <a:solidFill>
                  <a:schemeClr val="bg2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완료</a:t>
            </a:r>
            <a:endParaRPr lang="en-US" altLang="ko-KR" dirty="0">
              <a:solidFill>
                <a:schemeClr val="bg2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2674944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>
          <a:extLst>
            <a:ext uri="{FF2B5EF4-FFF2-40B4-BE49-F238E27FC236}">
              <a16:creationId xmlns:a16="http://schemas.microsoft.com/office/drawing/2014/main" id="{D80F7995-536C-3978-D63A-02A48A5DB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34">
            <a:extLst>
              <a:ext uri="{FF2B5EF4-FFF2-40B4-BE49-F238E27FC236}">
                <a16:creationId xmlns:a16="http://schemas.microsoft.com/office/drawing/2014/main" id="{64A22AB9-7573-541B-1B88-D849C9742402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3804" r="9159"/>
          <a:stretch/>
        </p:blipFill>
        <p:spPr>
          <a:xfrm>
            <a:off x="946250" y="1075925"/>
            <a:ext cx="2818202" cy="3295799"/>
          </a:xfrm>
          <a:prstGeom prst="rect">
            <a:avLst/>
          </a:prstGeom>
        </p:spPr>
      </p:pic>
      <p:sp>
        <p:nvSpPr>
          <p:cNvPr id="402" name="Google Shape;402;p34">
            <a:extLst>
              <a:ext uri="{FF2B5EF4-FFF2-40B4-BE49-F238E27FC236}">
                <a16:creationId xmlns:a16="http://schemas.microsoft.com/office/drawing/2014/main" id="{9A220497-20BD-9ACF-53C5-09275A9A75E7}"/>
              </a:ext>
            </a:extLst>
          </p:cNvPr>
          <p:cNvSpPr/>
          <p:nvPr/>
        </p:nvSpPr>
        <p:spPr>
          <a:xfrm>
            <a:off x="946249" y="1075925"/>
            <a:ext cx="2818200" cy="159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03" name="Google Shape;403;p34">
            <a:extLst>
              <a:ext uri="{FF2B5EF4-FFF2-40B4-BE49-F238E27FC236}">
                <a16:creationId xmlns:a16="http://schemas.microsoft.com/office/drawing/2014/main" id="{119E8A85-0EF0-D6B4-95A8-33A68A7B0194}"/>
              </a:ext>
            </a:extLst>
          </p:cNvPr>
          <p:cNvGrpSpPr/>
          <p:nvPr/>
        </p:nvGrpSpPr>
        <p:grpSpPr>
          <a:xfrm>
            <a:off x="3388783" y="783112"/>
            <a:ext cx="1243823" cy="1243823"/>
            <a:chOff x="4653650" y="1256600"/>
            <a:chExt cx="1625700" cy="1625700"/>
          </a:xfrm>
        </p:grpSpPr>
        <p:sp>
          <p:nvSpPr>
            <p:cNvPr id="404" name="Google Shape;404;p34">
              <a:extLst>
                <a:ext uri="{FF2B5EF4-FFF2-40B4-BE49-F238E27FC236}">
                  <a16:creationId xmlns:a16="http://schemas.microsoft.com/office/drawing/2014/main" id="{F210652C-1A4C-FE8A-DF54-3ED5EAFA5DEF}"/>
                </a:ext>
              </a:extLst>
            </p:cNvPr>
            <p:cNvSpPr/>
            <p:nvPr/>
          </p:nvSpPr>
          <p:spPr>
            <a:xfrm>
              <a:off x="4653650" y="1256600"/>
              <a:ext cx="1625700" cy="1625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5" name="Google Shape;405;p34">
              <a:extLst>
                <a:ext uri="{FF2B5EF4-FFF2-40B4-BE49-F238E27FC236}">
                  <a16:creationId xmlns:a16="http://schemas.microsoft.com/office/drawing/2014/main" id="{5DE4A0CF-2A69-605B-AD3C-8EAA6EB1A5B9}"/>
                </a:ext>
              </a:extLst>
            </p:cNvPr>
            <p:cNvSpPr/>
            <p:nvPr/>
          </p:nvSpPr>
          <p:spPr>
            <a:xfrm>
              <a:off x="4653650" y="1256600"/>
              <a:ext cx="1625700" cy="159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06" name="Google Shape;406;p34">
            <a:extLst>
              <a:ext uri="{FF2B5EF4-FFF2-40B4-BE49-F238E27FC236}">
                <a16:creationId xmlns:a16="http://schemas.microsoft.com/office/drawing/2014/main" id="{96579070-B919-2558-505F-12CA6806ACDC}"/>
              </a:ext>
            </a:extLst>
          </p:cNvPr>
          <p:cNvSpPr/>
          <p:nvPr/>
        </p:nvSpPr>
        <p:spPr>
          <a:xfrm>
            <a:off x="3667125" y="1121927"/>
            <a:ext cx="652149" cy="651767"/>
          </a:xfrm>
          <a:custGeom>
            <a:avLst/>
            <a:gdLst/>
            <a:ahLst/>
            <a:cxnLst/>
            <a:rect l="l" t="t" r="r" b="b"/>
            <a:pathLst>
              <a:path w="1619" h="1618" extrusionOk="0">
                <a:moveTo>
                  <a:pt x="1020" y="883"/>
                </a:moveTo>
                <a:lnTo>
                  <a:pt x="1201" y="747"/>
                </a:lnTo>
                <a:lnTo>
                  <a:pt x="1020" y="611"/>
                </a:lnTo>
                <a:cubicBezTo>
                  <a:pt x="992" y="590"/>
                  <a:pt x="987" y="551"/>
                  <a:pt x="1008" y="523"/>
                </a:cubicBezTo>
                <a:cubicBezTo>
                  <a:pt x="1028" y="495"/>
                  <a:pt x="1068" y="489"/>
                  <a:pt x="1096" y="510"/>
                </a:cubicBezTo>
                <a:lnTo>
                  <a:pt x="1345" y="697"/>
                </a:lnTo>
                <a:cubicBezTo>
                  <a:pt x="1378" y="722"/>
                  <a:pt x="1378" y="772"/>
                  <a:pt x="1345" y="798"/>
                </a:cubicBezTo>
                <a:lnTo>
                  <a:pt x="1096" y="984"/>
                </a:lnTo>
                <a:cubicBezTo>
                  <a:pt x="1068" y="1005"/>
                  <a:pt x="1028" y="999"/>
                  <a:pt x="1008" y="972"/>
                </a:cubicBezTo>
                <a:cubicBezTo>
                  <a:pt x="987" y="944"/>
                  <a:pt x="992" y="904"/>
                  <a:pt x="1020" y="883"/>
                </a:cubicBezTo>
                <a:moveTo>
                  <a:pt x="523" y="697"/>
                </a:moveTo>
                <a:lnTo>
                  <a:pt x="772" y="510"/>
                </a:lnTo>
                <a:cubicBezTo>
                  <a:pt x="799" y="489"/>
                  <a:pt x="839" y="495"/>
                  <a:pt x="860" y="523"/>
                </a:cubicBezTo>
                <a:cubicBezTo>
                  <a:pt x="881" y="551"/>
                  <a:pt x="875" y="590"/>
                  <a:pt x="847" y="611"/>
                </a:cubicBezTo>
                <a:lnTo>
                  <a:pt x="666" y="747"/>
                </a:lnTo>
                <a:lnTo>
                  <a:pt x="847" y="883"/>
                </a:lnTo>
                <a:cubicBezTo>
                  <a:pt x="875" y="904"/>
                  <a:pt x="881" y="944"/>
                  <a:pt x="860" y="972"/>
                </a:cubicBezTo>
                <a:cubicBezTo>
                  <a:pt x="839" y="1000"/>
                  <a:pt x="799" y="1005"/>
                  <a:pt x="772" y="984"/>
                </a:cubicBezTo>
                <a:lnTo>
                  <a:pt x="523" y="798"/>
                </a:lnTo>
                <a:cubicBezTo>
                  <a:pt x="489" y="772"/>
                  <a:pt x="489" y="722"/>
                  <a:pt x="523" y="697"/>
                </a:cubicBezTo>
                <a:moveTo>
                  <a:pt x="1492" y="1307"/>
                </a:moveTo>
                <a:cubicBezTo>
                  <a:pt x="1492" y="1409"/>
                  <a:pt x="1409" y="1492"/>
                  <a:pt x="1307" y="1492"/>
                </a:cubicBezTo>
                <a:cubicBezTo>
                  <a:pt x="1205" y="1492"/>
                  <a:pt x="1121" y="1409"/>
                  <a:pt x="1121" y="1307"/>
                </a:cubicBezTo>
                <a:cubicBezTo>
                  <a:pt x="1121" y="1272"/>
                  <a:pt x="1093" y="1243"/>
                  <a:pt x="1058" y="1243"/>
                </a:cubicBezTo>
                <a:lnTo>
                  <a:pt x="375" y="1243"/>
                </a:lnTo>
                <a:lnTo>
                  <a:pt x="375" y="127"/>
                </a:lnTo>
                <a:lnTo>
                  <a:pt x="1492" y="127"/>
                </a:lnTo>
                <a:lnTo>
                  <a:pt x="1492" y="1307"/>
                </a:lnTo>
                <a:moveTo>
                  <a:pt x="312" y="1492"/>
                </a:moveTo>
                <a:cubicBezTo>
                  <a:pt x="232" y="1492"/>
                  <a:pt x="164" y="1441"/>
                  <a:pt x="138" y="1370"/>
                </a:cubicBezTo>
                <a:lnTo>
                  <a:pt x="1001" y="1370"/>
                </a:lnTo>
                <a:cubicBezTo>
                  <a:pt x="1011" y="1415"/>
                  <a:pt x="1030" y="1456"/>
                  <a:pt x="1056" y="1492"/>
                </a:cubicBezTo>
                <a:lnTo>
                  <a:pt x="312" y="1492"/>
                </a:lnTo>
                <a:moveTo>
                  <a:pt x="1555" y="0"/>
                </a:moveTo>
                <a:lnTo>
                  <a:pt x="312" y="0"/>
                </a:lnTo>
                <a:cubicBezTo>
                  <a:pt x="277" y="0"/>
                  <a:pt x="249" y="28"/>
                  <a:pt x="249" y="63"/>
                </a:cubicBezTo>
                <a:lnTo>
                  <a:pt x="249" y="1243"/>
                </a:lnTo>
                <a:lnTo>
                  <a:pt x="64" y="1243"/>
                </a:lnTo>
                <a:cubicBezTo>
                  <a:pt x="29" y="1243"/>
                  <a:pt x="0" y="1272"/>
                  <a:pt x="0" y="1307"/>
                </a:cubicBezTo>
                <a:cubicBezTo>
                  <a:pt x="0" y="1478"/>
                  <a:pt x="140" y="1618"/>
                  <a:pt x="312" y="1618"/>
                </a:cubicBezTo>
                <a:lnTo>
                  <a:pt x="1307" y="1618"/>
                </a:lnTo>
                <a:cubicBezTo>
                  <a:pt x="1479" y="1618"/>
                  <a:pt x="1619" y="1478"/>
                  <a:pt x="1619" y="1307"/>
                </a:cubicBezTo>
                <a:lnTo>
                  <a:pt x="1619" y="63"/>
                </a:lnTo>
                <a:cubicBezTo>
                  <a:pt x="1619" y="28"/>
                  <a:pt x="1590" y="0"/>
                  <a:pt x="15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34">
            <a:extLst>
              <a:ext uri="{FF2B5EF4-FFF2-40B4-BE49-F238E27FC236}">
                <a16:creationId xmlns:a16="http://schemas.microsoft.com/office/drawing/2014/main" id="{BDB02773-BFC0-22E6-654D-6552E4E913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67150" y="3453725"/>
            <a:ext cx="3258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500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현재 진행 상황</a:t>
            </a:r>
            <a:endParaRPr sz="3500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408" name="Google Shape;408;p34">
            <a:extLst>
              <a:ext uri="{FF2B5EF4-FFF2-40B4-BE49-F238E27FC236}">
                <a16:creationId xmlns:a16="http://schemas.microsoft.com/office/drawing/2014/main" id="{08CC27CE-A79C-80EE-B94B-0FC3A99E1D9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867150" y="2296925"/>
            <a:ext cx="1724700" cy="9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ko-KR" dirty="0"/>
              <a:t>3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84372E-AA41-C995-4972-84CF42B64CF5}"/>
              </a:ext>
            </a:extLst>
          </p:cNvPr>
          <p:cNvSpPr txBox="1"/>
          <p:nvPr/>
        </p:nvSpPr>
        <p:spPr>
          <a:xfrm>
            <a:off x="9597224" y="28863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0627241"/>
      </p:ext>
    </p:extLst>
  </p:cSld>
  <p:clrMapOvr>
    <a:masterClrMapping/>
  </p:clrMapOvr>
</p:sld>
</file>

<file path=ppt/theme/theme1.xml><?xml version="1.0" encoding="utf-8"?>
<a:theme xmlns:a="http://schemas.openxmlformats.org/drawingml/2006/main" name="Senior Frontend Developer Portfolio by Slidesgo">
  <a:themeElements>
    <a:clrScheme name="Simple Light">
      <a:dk1>
        <a:srgbClr val="FFFFFF"/>
      </a:dk1>
      <a:lt1>
        <a:srgbClr val="292828"/>
      </a:lt1>
      <a:dk2>
        <a:srgbClr val="A67FF1"/>
      </a:dk2>
      <a:lt2>
        <a:srgbClr val="F5B150"/>
      </a:lt2>
      <a:accent1>
        <a:srgbClr val="C0E67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1238</TotalTime>
  <Words>265</Words>
  <Application>Microsoft Macintosh PowerPoint</Application>
  <PresentationFormat>화면 슬라이드 쇼(16:9)</PresentationFormat>
  <Paragraphs>49</Paragraphs>
  <Slides>11</Slides>
  <Notes>11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Anaheim</vt:lpstr>
      <vt:lpstr>Open Sans</vt:lpstr>
      <vt:lpstr>Aldrich</vt:lpstr>
      <vt:lpstr>Gmarket Sans TTF Medium</vt:lpstr>
      <vt:lpstr>Arial</vt:lpstr>
      <vt:lpstr>Gmarket Sans TTF Light</vt:lpstr>
      <vt:lpstr>Gmarket Sans TTF Bold</vt:lpstr>
      <vt:lpstr>Senior Frontend Developer Portfolio by Slidesgo</vt:lpstr>
      <vt:lpstr>AI로 집중 상태를 측정하는    공부 타이머 만들기</vt:lpstr>
      <vt:lpstr>발표 순서</vt:lpstr>
      <vt:lpstr>프로젝트 기획</vt:lpstr>
      <vt:lpstr>프로젝트 기획 동기</vt:lpstr>
      <vt:lpstr>프로젝트 개발</vt:lpstr>
      <vt:lpstr>주요 사용 부품</vt:lpstr>
      <vt:lpstr>주요 사용 기술</vt:lpstr>
      <vt:lpstr>공부 상태 확인 AI</vt:lpstr>
      <vt:lpstr>현재 진행 상황</vt:lpstr>
      <vt:lpstr>현재 진행 상황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[1학년 4반]김지한</cp:lastModifiedBy>
  <cp:revision>29</cp:revision>
  <dcterms:modified xsi:type="dcterms:W3CDTF">2025-07-24T14:14:53Z</dcterms:modified>
</cp:coreProperties>
</file>